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1.xml" ContentType="application/vnd.openxmlformats-officedocument.presentationml.comments+xml"/>
  <Override PartName="/ppt/notesSlides/notesSlide9.xml" ContentType="application/vnd.openxmlformats-officedocument.presentationml.notesSlide+xml"/>
  <Override PartName="/ppt/comments/comment2.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comment3.xml" ContentType="application/vnd.openxmlformats-officedocument.presentationml.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comment4.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comment5.xml" ContentType="application/vnd.openxmlformats-officedocument.presentationml.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6.xml" ContentType="application/vnd.openxmlformats-officedocument.presentationml.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comment7.xml" ContentType="application/vnd.openxmlformats-officedocument.presentationml.comments+xml"/>
  <Override PartName="/ppt/notesSlides/notesSlide20.xml" ContentType="application/vnd.openxmlformats-officedocument.presentationml.notesSlide+xml"/>
  <Override PartName="/ppt/comments/comment8.xml" ContentType="application/vnd.openxmlformats-officedocument.presentationml.comments+xml"/>
  <Override PartName="/ppt/notesSlides/notesSlide21.xml" ContentType="application/vnd.openxmlformats-officedocument.presentationml.notesSlide+xml"/>
  <Override PartName="/ppt/comments/comment9.xml" ContentType="application/vnd.openxmlformats-officedocument.presentationml.comments+xml"/>
  <Override PartName="/ppt/notesSlides/notesSlide22.xml" ContentType="application/vnd.openxmlformats-officedocument.presentationml.notesSlide+xml"/>
  <Override PartName="/ppt/comments/comment10.xml" ContentType="application/vnd.openxmlformats-officedocument.presentationml.comment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comment11.xml" ContentType="application/vnd.openxmlformats-officedocument.presentationml.comments+xml"/>
  <Override PartName="/ppt/notesSlides/notesSlide25.xml" ContentType="application/vnd.openxmlformats-officedocument.presentationml.notesSlide+xml"/>
  <Override PartName="/ppt/comments/comment12.xml" ContentType="application/vnd.openxmlformats-officedocument.presentationml.comment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9" r:id="rId1"/>
    <p:sldMasterId id="2147483800" r:id="rId2"/>
  </p:sldMasterIdLst>
  <p:notesMasterIdLst>
    <p:notesMasterId r:id="rId38"/>
  </p:notesMasterIdLst>
  <p:sldIdLst>
    <p:sldId id="294" r:id="rId3"/>
    <p:sldId id="256" r:id="rId4"/>
    <p:sldId id="257" r:id="rId5"/>
    <p:sldId id="258" r:id="rId6"/>
    <p:sldId id="296" r:id="rId7"/>
    <p:sldId id="301" r:id="rId8"/>
    <p:sldId id="260" r:id="rId9"/>
    <p:sldId id="302" r:id="rId10"/>
    <p:sldId id="303" r:id="rId11"/>
    <p:sldId id="304" r:id="rId12"/>
    <p:sldId id="305" r:id="rId13"/>
    <p:sldId id="306" r:id="rId14"/>
    <p:sldId id="279" r:id="rId15"/>
    <p:sldId id="308" r:id="rId16"/>
    <p:sldId id="261" r:id="rId17"/>
    <p:sldId id="309" r:id="rId18"/>
    <p:sldId id="310" r:id="rId19"/>
    <p:sldId id="311" r:id="rId20"/>
    <p:sldId id="312" r:id="rId21"/>
    <p:sldId id="313" r:id="rId22"/>
    <p:sldId id="314" r:id="rId23"/>
    <p:sldId id="315" r:id="rId24"/>
    <p:sldId id="262" r:id="rId25"/>
    <p:sldId id="316" r:id="rId26"/>
    <p:sldId id="317" r:id="rId27"/>
    <p:sldId id="318" r:id="rId28"/>
    <p:sldId id="319" r:id="rId29"/>
    <p:sldId id="320" r:id="rId30"/>
    <p:sldId id="321" r:id="rId31"/>
    <p:sldId id="297" r:id="rId32"/>
    <p:sldId id="322" r:id="rId33"/>
    <p:sldId id="323" r:id="rId34"/>
    <p:sldId id="324" r:id="rId35"/>
    <p:sldId id="325" r:id="rId36"/>
    <p:sldId id="264" r:id="rId37"/>
  </p:sldIdLst>
  <p:sldSz cx="12188825" cy="6858000"/>
  <p:notesSz cx="7010400" cy="9296400"/>
  <p:embeddedFontLst>
    <p:embeddedFont>
      <p:font typeface="SimHei" panose="02010609060101010101" pitchFamily="49" charset="-122"/>
      <p:regular r:id="rId39"/>
    </p:embeddedFont>
    <p:embeddedFont>
      <p:font typeface="SimSun" panose="02010600030101010101" pitchFamily="2" charset="-122"/>
      <p:regular r:id="rId40"/>
    </p:embeddedFont>
    <p:embeddedFont>
      <p:font typeface="Calibri" panose="020F0502020204030204" pitchFamily="34" charset="0"/>
      <p:regular r:id="rId41"/>
      <p:bold r:id="rId42"/>
      <p:italic r:id="rId43"/>
      <p:boldItalic r:id="rId44"/>
    </p:embeddedFont>
    <p:embeddedFont>
      <p:font typeface="Salesforce Sans" panose="020B0505020202020203" pitchFamily="34" charset="0"/>
      <p:regular r:id="rId45"/>
      <p:bold r:id="rId46"/>
      <p:italic r:id="rId47"/>
      <p:boldItalic r:id="rId48"/>
    </p:embeddedFont>
    <p:embeddedFont>
      <p:font typeface="Salesforce Sans Light" panose="020B0305020202020203" pitchFamily="34" charset="0"/>
      <p:regular r:id="rId49"/>
      <p: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 id="1" name="Tammy Rahn" initials="TR" lastIdx="1" clrIdx="1">
    <p:extLst>
      <p:ext uri="{19B8F6BF-5375-455C-9EA6-DF929625EA0E}">
        <p15:presenceInfo xmlns:p15="http://schemas.microsoft.com/office/powerpoint/2012/main" userId="S::trahn@salesforce.com::b272864c-e8f9-410d-b43a-eca7619a3be3" providerId="AD"/>
      </p:ext>
    </p:extLst>
  </p:cmAuthor>
  <p:cmAuthor id="2" name="Admins" initials="SFDC" lastIdx="27" clrIdx="2">
    <p:extLst>
      <p:ext uri="{19B8F6BF-5375-455C-9EA6-DF929625EA0E}">
        <p15:presenceInfo xmlns:p15="http://schemas.microsoft.com/office/powerpoint/2012/main" userId="Admin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81"/>
    <p:restoredTop sz="92313"/>
  </p:normalViewPr>
  <p:slideViewPr>
    <p:cSldViewPr snapToGrid="0">
      <p:cViewPr varScale="1">
        <p:scale>
          <a:sx n="99" d="100"/>
          <a:sy n="99" d="100"/>
        </p:scale>
        <p:origin x="156" y="72"/>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3.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8" Type="http://schemas.openxmlformats.org/officeDocument/2006/relationships/slide" Target="slides/slide6.xml"/><Relationship Id="rId51" Type="http://schemas.openxmlformats.org/officeDocument/2006/relationships/commentAuthors" Target="commentAuthors.xml"/><Relationship Id="rId3" Type="http://schemas.openxmlformats.org/officeDocument/2006/relationships/slide" Target="slides/slide1.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1-05-03T19:09:16.064" idx="16">
    <p:pos x="3872" y="200"/>
    <p:text>Delete this placeholder before presenting.</p:text>
    <p:extLst>
      <p:ext uri="{C676402C-5697-4E1C-873F-D02D1690AC5C}">
        <p15:threadingInfo xmlns:p15="http://schemas.microsoft.com/office/powerpoint/2012/main" timeZoneBias="420"/>
      </p:ext>
    </p:extLst>
  </p:cm>
</p:cmLst>
</file>

<file path=ppt/comments/comment10.xml><?xml version="1.0" encoding="utf-8"?>
<p:cmLst xmlns:a="http://schemas.openxmlformats.org/drawingml/2006/main" xmlns:r="http://schemas.openxmlformats.org/officeDocument/2006/relationships" xmlns:p="http://schemas.openxmlformats.org/presentationml/2006/main">
  <p:cm authorId="2" dt="2021-05-03T19:19:09.099" idx="24">
    <p:pos x="2728" y="202"/>
    <p:text>Delete this placeholder before presenting.</p:text>
    <p:extLst>
      <p:ext uri="{C676402C-5697-4E1C-873F-D02D1690AC5C}">
        <p15:threadingInfo xmlns:p15="http://schemas.microsoft.com/office/powerpoint/2012/main" timeZoneBias="420"/>
      </p:ext>
    </p:extLst>
  </p:cm>
</p:cmLst>
</file>

<file path=ppt/comments/comment11.xml><?xml version="1.0" encoding="utf-8"?>
<p:cmLst xmlns:a="http://schemas.openxmlformats.org/drawingml/2006/main" xmlns:r="http://schemas.openxmlformats.org/officeDocument/2006/relationships" xmlns:p="http://schemas.openxmlformats.org/presentationml/2006/main">
  <p:cm authorId="2" dt="2021-05-03T19:19:46.830" idx="25">
    <p:pos x="5891" y="202"/>
    <p:text>Delete this placeholder before presenting.</p:text>
    <p:extLst>
      <p:ext uri="{C676402C-5697-4E1C-873F-D02D1690AC5C}">
        <p15:threadingInfo xmlns:p15="http://schemas.microsoft.com/office/powerpoint/2012/main" timeZoneBias="420"/>
      </p:ext>
    </p:extLst>
  </p:cm>
</p:cmLst>
</file>

<file path=ppt/comments/comment12.xml><?xml version="1.0" encoding="utf-8"?>
<p:cmLst xmlns:a="http://schemas.openxmlformats.org/drawingml/2006/main" xmlns:r="http://schemas.openxmlformats.org/officeDocument/2006/relationships" xmlns:p="http://schemas.openxmlformats.org/presentationml/2006/main">
  <p:cm authorId="2" dt="2021-05-03T19:21:04.005" idx="26">
    <p:pos x="6195" y="202"/>
    <p:text>Delete this placeholder before presenting.</p:text>
    <p:extLst>
      <p:ext uri="{C676402C-5697-4E1C-873F-D02D1690AC5C}">
        <p15:threadingInfo xmlns:p15="http://schemas.microsoft.com/office/powerpoint/2012/main"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1-05-03T19:09:08.034" idx="15">
    <p:pos x="2728" y="200"/>
    <p:text>Delete this placeholder before presenting.</p:text>
    <p:extLst>
      <p:ext uri="{C676402C-5697-4E1C-873F-D02D1690AC5C}">
        <p15:threadingInfo xmlns:p15="http://schemas.microsoft.com/office/powerpoint/2012/main" timeZoneBias="4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 dt="2021-05-03T19:10:25.359" idx="17">
    <p:pos x="1736" y="200"/>
    <p:text>Delete this placeholder before presenting.</p:text>
    <p:extLst>
      <p:ext uri="{C676402C-5697-4E1C-873F-D02D1690AC5C}">
        <p15:threadingInfo xmlns:p15="http://schemas.microsoft.com/office/powerpoint/2012/main" timeZoneBias="42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2" dt="2021-05-03T19:11:09.985" idx="18">
    <p:pos x="3872" y="200"/>
    <p:text>Delete this placeholder before presenting.</p:text>
    <p:extLst>
      <p:ext uri="{C676402C-5697-4E1C-873F-D02D1690AC5C}">
        <p15:threadingInfo xmlns:p15="http://schemas.microsoft.com/office/powerpoint/2012/main" timeZoneBias="42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2" dt="2021-05-03T19:12:51.485" idx="19">
    <p:pos x="2728" y="200"/>
    <p:text>Delete this placeholder before presenting.</p:text>
    <p:extLst>
      <p:ext uri="{C676402C-5697-4E1C-873F-D02D1690AC5C}">
        <p15:threadingInfo xmlns:p15="http://schemas.microsoft.com/office/powerpoint/2012/main" timeZoneBias="42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2" dt="2021-05-03T19:14:42.991" idx="20">
    <p:pos x="1736" y="200"/>
    <p:text>Delete this placeholder before presenting.</p:text>
    <p:extLst>
      <p:ext uri="{C676402C-5697-4E1C-873F-D02D1690AC5C}">
        <p15:threadingInfo xmlns:p15="http://schemas.microsoft.com/office/powerpoint/2012/main" timeZoneBias="42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2" dt="2021-05-03T19:15:58.132" idx="21">
    <p:pos x="3870" y="202"/>
    <p:text>Delete this placeholder before presenting.</p:text>
    <p:extLst>
      <p:ext uri="{C676402C-5697-4E1C-873F-D02D1690AC5C}">
        <p15:threadingInfo xmlns:p15="http://schemas.microsoft.com/office/powerpoint/2012/main" timeZoneBias="42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2" dt="2021-05-03T19:17:25.545" idx="22">
    <p:pos x="2728" y="202"/>
    <p:text>Delete this placeholder before presenting.</p:text>
    <p:extLst>
      <p:ext uri="{C676402C-5697-4E1C-873F-D02D1690AC5C}">
        <p15:threadingInfo xmlns:p15="http://schemas.microsoft.com/office/powerpoint/2012/main" timeZoneBias="420"/>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2" dt="2021-05-03T19:18:30.306" idx="23">
    <p:pos x="3870" y="202"/>
    <p:text>Delete this placeholder before presenting.</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SimHei" panose="02010609060101010101" pitchFamily="49" charset="-122"/>
                <a:ea typeface="SimHei" panose="02010609060101010101" pitchFamily="49" charset="-122"/>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lang="en-IE" dirty="0"/>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SimHei" panose="02010609060101010101" pitchFamily="49" charset="-122"/>
                <a:ea typeface="SimHei" panose="02010609060101010101" pitchFamily="49" charset="-122"/>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lang="en-IE" dirty="0"/>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dirty="0"/>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dirty="0">
              <a:solidFill>
                <a:schemeClr val="lt1"/>
              </a:solidFill>
              <a:latin typeface="SimHei" panose="02010609060101010101" pitchFamily="49" charset="-122"/>
              <a:ea typeface="SimHei" panose="02010609060101010101" pitchFamily="49" charset="-122"/>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SimHei" panose="02010609060101010101" pitchFamily="49" charset="-122"/>
                <a:ea typeface="SimHei" panose="02010609060101010101" pitchFamily="49" charset="-122"/>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lang="en-IE" dirty="0"/>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dirty="0">
                <a:solidFill>
                  <a:schemeClr val="dk1"/>
                </a:solidFill>
                <a:latin typeface="SimHei" panose="02010609060101010101" pitchFamily="49" charset="-122"/>
                <a:ea typeface="SimHei" panose="02010609060101010101" pitchFamily="49" charset="-122"/>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webauthn.guide/"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omputerweekly.com/news/252483207/Vast-majority-of-cyber-attacks-are-easy-to-stop-says-Verizon"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enterprise.verizon.com/resources/reports/dbir/" TargetMode="External"/><Relationship Id="rId4" Type="http://schemas.openxmlformats.org/officeDocument/2006/relationships/hyperlink" Target="https://www.cisco.com/c/en/us/products/security/common-cyberattacks.html#~how-cyber-attacks-work"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SimHei" panose="02010609060101010101" pitchFamily="49" charset="-122"/>
                <a:ea typeface="SimHei" panose="02010609060101010101" pitchFamily="49" charset="-122"/>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SimHei" panose="02010609060101010101" pitchFamily="49" charset="-122"/>
                <a:ea typeface="SimHei" panose="02010609060101010101" pitchFamily="49" charset="-122"/>
                <a:sym typeface="Arial"/>
              </a:rPr>
              <a:t>Remember to delete or skip this introductory slide before you present -- it’s for your reference only.</a:t>
            </a:r>
            <a:endParaRPr lang="en-US" sz="1400" dirty="0">
              <a:latin typeface="SimHei" panose="02010609060101010101" pitchFamily="49" charset="-122"/>
              <a:ea typeface="SimHei" panose="02010609060101010101" pitchFamily="49" charset="-122"/>
            </a:endParaRPr>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3560794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use Salesforce Authenticator to verify your identity for MFA logins, follow these steps.</a:t>
            </a:r>
          </a:p>
          <a:p>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16873682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6"/>
        <p:cNvGrpSpPr/>
        <p:nvPr/>
      </p:nvGrpSpPr>
      <p:grpSpPr>
        <a:xfrm>
          <a:off x="0" y="0"/>
          <a:ext cx="0" cy="0"/>
          <a:chOff x="0" y="0"/>
          <a:chExt cx="0" cy="0"/>
        </a:xfrm>
      </p:grpSpPr>
      <p:sp>
        <p:nvSpPr>
          <p:cNvPr id="1187" name="Google Shape;1187;g91c850001b_55_44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8" name="Google Shape;1188;g91c850001b_55_44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b="1" dirty="0">
                <a:highlight>
                  <a:srgbClr val="FFFFFF"/>
                </a:highlight>
                <a:latin typeface="SimHei" panose="02010609060101010101" pitchFamily="49" charset="-122"/>
                <a:ea typeface="SimHei" panose="02010609060101010101" pitchFamily="49" charset="-122"/>
              </a:rPr>
              <a:t>Talk Track:</a:t>
            </a:r>
            <a:endParaRPr sz="1200" b="1" dirty="0">
              <a:highlight>
                <a:srgbClr val="FFFFFF"/>
              </a:highlight>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r>
              <a:rPr lang="en-US" sz="1100" dirty="0">
                <a:latin typeface="SimHei" panose="02010609060101010101" pitchFamily="49" charset="-122"/>
                <a:ea typeface="SimHei" panose="02010609060101010101" pitchFamily="49" charset="-122"/>
              </a:rPr>
              <a:t>Salesforce supports the use of third-party authenticator apps that generate temporary codes based on the OATH time-based one-time password (TOTP) algorithm (</a:t>
            </a:r>
            <a:r>
              <a:rPr lang="en-US" sz="1100" u="sng" dirty="0">
                <a:solidFill>
                  <a:srgbClr val="1155CC"/>
                </a:solidFill>
                <a:latin typeface="SimHei" panose="02010609060101010101" pitchFamily="49" charset="-122"/>
                <a:ea typeface="SimHei" panose="02010609060101010101" pitchFamily="49" charset="-122"/>
                <a:hlinkClick r:id="rId3">
                  <a:extLst>
                    <a:ext uri="{A12FA001-AC4F-418D-AE19-62706E023703}">
                      <ahyp:hlinkClr xmlns:ahyp="http://schemas.microsoft.com/office/drawing/2018/hyperlinkcolor" val="tx"/>
                    </a:ext>
                  </a:extLst>
                </a:hlinkClick>
              </a:rPr>
              <a:t>RFC 6238</a:t>
            </a:r>
            <a:r>
              <a:rPr lang="en-US" sz="1100" dirty="0">
                <a:latin typeface="SimHei" panose="02010609060101010101" pitchFamily="49" charset="-122"/>
                <a:ea typeface="SimHei" panose="02010609060101010101" pitchFamily="49" charset="-122"/>
              </a:rPr>
              <a:t>). </a:t>
            </a:r>
            <a:r>
              <a:rPr lang="en-US" sz="1100" dirty="0">
                <a:solidFill>
                  <a:schemeClr val="dk1"/>
                </a:solidFill>
                <a:latin typeface="SimHei" panose="02010609060101010101" pitchFamily="49" charset="-122"/>
                <a:ea typeface="SimHei" panose="02010609060101010101" pitchFamily="49" charset="-122"/>
              </a:rPr>
              <a:t>There are a variety of TOTP authenticator apps available, including many free options. Widely-used apps include:</a:t>
            </a:r>
            <a:endParaRPr sz="1100" dirty="0">
              <a:solidFill>
                <a:schemeClr val="dk1"/>
              </a:solidFill>
              <a:latin typeface="SimHei" panose="02010609060101010101" pitchFamily="49" charset="-122"/>
              <a:ea typeface="SimHei" panose="02010609060101010101" pitchFamily="49" charset="-122"/>
            </a:endParaRP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latin typeface="SimHei" panose="02010609060101010101" pitchFamily="49" charset="-122"/>
                <a:ea typeface="SimHei" panose="02010609060101010101" pitchFamily="49" charset="-122"/>
              </a:rPr>
              <a:t>Google Authenticator</a:t>
            </a:r>
            <a:endParaRPr sz="1100" dirty="0">
              <a:solidFill>
                <a:schemeClr val="dk1"/>
              </a:solidFill>
              <a:latin typeface="SimHei" panose="02010609060101010101" pitchFamily="49" charset="-122"/>
              <a:ea typeface="SimHei" panose="02010609060101010101" pitchFamily="49" charset="-122"/>
            </a:endParaRP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latin typeface="SimHei" panose="02010609060101010101" pitchFamily="49" charset="-122"/>
                <a:ea typeface="SimHei" panose="02010609060101010101" pitchFamily="49" charset="-122"/>
              </a:rPr>
              <a:t>Microsoft Authenticator</a:t>
            </a:r>
            <a:endParaRPr sz="1100" dirty="0">
              <a:solidFill>
                <a:schemeClr val="dk1"/>
              </a:solidFill>
              <a:latin typeface="SimHei" panose="02010609060101010101" pitchFamily="49" charset="-122"/>
              <a:ea typeface="SimHei" panose="02010609060101010101" pitchFamily="49" charset="-122"/>
            </a:endParaRP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latin typeface="SimHei" panose="02010609060101010101" pitchFamily="49" charset="-122"/>
                <a:ea typeface="SimHei" panose="02010609060101010101" pitchFamily="49" charset="-122"/>
              </a:rPr>
              <a:t>Authy</a:t>
            </a:r>
            <a:endParaRPr sz="1100" dirty="0">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endParaRPr sz="1100" dirty="0">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r>
              <a:rPr lang="en-US" sz="1100" dirty="0">
                <a:latin typeface="SimHei" panose="02010609060101010101" pitchFamily="49" charset="-122"/>
                <a:ea typeface="SimHei" panose="02010609060101010101" pitchFamily="49" charset="-122"/>
              </a:rPr>
              <a:t>To log in using this type of verification method, the user opens their app to get a code, then enters that code during the Salesforce login process.</a:t>
            </a:r>
            <a:endParaRPr sz="1100" dirty="0">
              <a:latin typeface="SimHei" panose="02010609060101010101" pitchFamily="49" charset="-122"/>
              <a:ea typeface="SimHei" panose="02010609060101010101" pitchFamily="49" charset="-122"/>
            </a:endParaRPr>
          </a:p>
          <a:p>
            <a:pPr marL="0" lvl="0" indent="0" algn="l" rtl="0">
              <a:lnSpc>
                <a:spcPct val="115000"/>
              </a:lnSpc>
              <a:spcBef>
                <a:spcPts val="1200"/>
              </a:spcBef>
              <a:spcAft>
                <a:spcPts val="0"/>
              </a:spcAft>
              <a:buNone/>
            </a:pPr>
            <a:r>
              <a:rPr lang="en-US" sz="1100" dirty="0">
                <a:latin typeface="SimHei" panose="02010609060101010101" pitchFamily="49" charset="-122"/>
                <a:ea typeface="SimHei" panose="02010609060101010101" pitchFamily="49" charset="-122"/>
              </a:rPr>
              <a:t>If users are already using a TOTP authenticator app, either for personal accounts or for other systems at your company, they can set up the same app to work for your Salesforce logins. </a:t>
            </a:r>
          </a:p>
          <a:p>
            <a:pPr marL="0" lvl="0" indent="0" algn="l" rtl="0">
              <a:lnSpc>
                <a:spcPct val="115000"/>
              </a:lnSpc>
              <a:spcBef>
                <a:spcPts val="1200"/>
              </a:spcBef>
              <a:spcAft>
                <a:spcPts val="0"/>
              </a:spcAft>
              <a:buNone/>
            </a:pPr>
            <a:endParaRPr lang="en-US" sz="1100" dirty="0">
              <a:latin typeface="SimHei" panose="02010609060101010101" pitchFamily="49" charset="-122"/>
              <a:ea typeface="SimHei" panose="02010609060101010101" pitchFamily="49" charset="-122"/>
            </a:endParaRPr>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latin typeface="SimHei" panose="02010609060101010101" pitchFamily="49" charset="-122"/>
                <a:ea typeface="SimHei" panose="02010609060101010101" pitchFamily="49" charset="-122"/>
              </a:rPr>
              <a:t>Salesforce highly recommends that users set up a PIN or biometric requirement on their mobile device to ensure that unauthorized parties aren’t able to access their authenticator app.</a:t>
            </a:r>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endParaRPr lang="en-US" sz="1100" dirty="0">
              <a:latin typeface="SimHei" panose="02010609060101010101" pitchFamily="49" charset="-122"/>
              <a:ea typeface="SimHei" panose="02010609060101010101" pitchFamily="49" charset="-122"/>
            </a:endParaRPr>
          </a:p>
          <a:p>
            <a:pPr marL="0" lvl="0" indent="0" algn="l" rtl="0">
              <a:spcBef>
                <a:spcPts val="0"/>
              </a:spcBef>
              <a:spcAft>
                <a:spcPts val="0"/>
              </a:spcAft>
              <a:buClr>
                <a:schemeClr val="dk1"/>
              </a:buClr>
              <a:buSzPts val="1100"/>
              <a:buFont typeface="Arial"/>
              <a:buNone/>
            </a:pPr>
            <a:r>
              <a:rPr lang="en-US" sz="1100" b="1" dirty="0">
                <a:solidFill>
                  <a:schemeClr val="dk1"/>
                </a:solidFill>
                <a:latin typeface="SimHei" panose="02010609060101010101" pitchFamily="49" charset="-122"/>
                <a:ea typeface="SimHei" panose="02010609060101010101" pitchFamily="49" charset="-122"/>
              </a:rPr>
              <a:t>Requirements</a:t>
            </a: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latin typeface="SimHei" panose="02010609060101010101" pitchFamily="49" charset="-122"/>
                <a:ea typeface="SimHei" panose="02010609060101010101" pitchFamily="49" charset="-122"/>
              </a:rPr>
              <a:t>Available for all Salesforce products that have MFA support.</a:t>
            </a:r>
            <a:endParaRPr lang="en-US" sz="1100" dirty="0">
              <a:latin typeface="SimHei" panose="02010609060101010101" pitchFamily="49" charset="-122"/>
              <a:ea typeface="SimHei" panose="02010609060101010101" pitchFamily="49" charset="-122"/>
            </a:endParaRPr>
          </a:p>
          <a:p>
            <a:pPr marL="0" lvl="0" indent="0" algn="l" rtl="0">
              <a:lnSpc>
                <a:spcPct val="115000"/>
              </a:lnSpc>
              <a:spcBef>
                <a:spcPts val="1200"/>
              </a:spcBef>
              <a:spcAft>
                <a:spcPts val="0"/>
              </a:spcAft>
              <a:buNone/>
            </a:pPr>
            <a:endParaRPr sz="1100" dirty="0">
              <a:latin typeface="SimHei" panose="02010609060101010101" pitchFamily="49" charset="-122"/>
              <a:ea typeface="SimHei" panose="02010609060101010101" pitchFamily="49" charset="-122"/>
            </a:endParaRPr>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latin typeface="SimHei" panose="02010609060101010101" pitchFamily="49" charset="-122"/>
                <a:ea typeface="SimHei" panose="02010609060101010101" pitchFamily="49" charset="-122"/>
              </a:rPr>
              <a:t>Behind the Scenes</a:t>
            </a:r>
            <a:endParaRPr sz="1100" dirty="0">
              <a:solidFill>
                <a:schemeClr val="dk1"/>
              </a:solidFill>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latin typeface="SimHei" panose="02010609060101010101" pitchFamily="49" charset="-122"/>
                <a:ea typeface="SimHei" panose="02010609060101010101" pitchFamily="49" charset="-122"/>
              </a:rPr>
              <a:t>TOTP authenticator apps generate temporary codes on the basis of a secret key (known only to the user and the service, such as Salesforce) and the current time. A code is valid for 30 seconds and then a new one is generated. </a:t>
            </a:r>
            <a:endParaRPr sz="1100" dirty="0">
              <a:solidFill>
                <a:schemeClr val="dk1"/>
              </a:solidFill>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Clr>
                <a:schemeClr val="dk1"/>
              </a:buClr>
              <a:buSzPts val="1100"/>
              <a:buFont typeface="Arial"/>
              <a:buNone/>
            </a:pPr>
            <a:endParaRPr sz="1100" dirty="0">
              <a:solidFill>
                <a:schemeClr val="dk1"/>
              </a:solidFill>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latin typeface="SimHei" panose="02010609060101010101" pitchFamily="49" charset="-122"/>
                <a:ea typeface="SimHei" panose="02010609060101010101" pitchFamily="49" charset="-122"/>
              </a:rPr>
              <a:t>TOTP authenticator apps can generate codes even if the user’s phone doesn’t have a data or internet connection.</a:t>
            </a:r>
            <a:endParaRPr sz="1100" dirty="0">
              <a:solidFill>
                <a:schemeClr val="dk1"/>
              </a:solidFill>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endParaRPr sz="1100" dirty="0">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endParaRPr sz="1200" dirty="0">
              <a:latin typeface="SimHei" panose="02010609060101010101" pitchFamily="49" charset="-122"/>
              <a:ea typeface="SimHei" panose="02010609060101010101" pitchFamily="49"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[Admins:  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use a third-party authenticator app  as a verification method for multi-factor authentication (MFA) logins, you first need to register the app to connect it to your Salesforce account. You can register the app at any time, even before MFA is turned on.</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register a third-party authenticator app the first time you log in after MFA is turned on, follow these onscreen instructions.</a:t>
            </a:r>
          </a:p>
          <a:p>
            <a:pPr marL="0" indent="0"/>
            <a:endParaRPr lang="en-US" dirty="0">
              <a:latin typeface="SimHei" panose="02010609060101010101" pitchFamily="49" charset="-122"/>
              <a:ea typeface="SimHei" panose="02010609060101010101" pitchFamily="49" charset="-122"/>
            </a:endParaRPr>
          </a:p>
          <a:p>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0" indent="0"/>
            <a:r>
              <a:rPr lang="en-US" dirty="0">
                <a:latin typeface="SimHei" panose="02010609060101010101" pitchFamily="49" charset="-122"/>
                <a:ea typeface="SimHei" panose="02010609060101010101" pitchFamily="49" charset="-122"/>
              </a:rPr>
              <a:t>****</a:t>
            </a:r>
          </a:p>
          <a:p>
            <a:pPr marL="0" indent="0"/>
            <a:r>
              <a:rPr lang="en-US" dirty="0">
                <a:latin typeface="SimHei" panose="02010609060101010101" pitchFamily="49" charset="-122"/>
                <a:ea typeface="SimHei" panose="02010609060101010101" pitchFamily="49" charset="-122"/>
              </a:rPr>
              <a:t>You can also </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register a third-party authenticator app from your personal settings in Salesforce:</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2. Log in to Salesforce, then go to your personal settings.</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3. Enter Advanced User Details in the Quick Find box, then select </a:t>
            </a:r>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rPr>
              <a:t>Advanced User Details</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4. In the App Registration: One-Time Password Authenticator field, click </a:t>
            </a:r>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rPr>
              <a:t>Connect</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6. Complete steps 5 through 10 in the “Register an App” flow.</a:t>
            </a:r>
          </a:p>
          <a:p>
            <a:pPr marL="0" indent="0"/>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a:p>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29534980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latin typeface="SimHei" panose="02010609060101010101" pitchFamily="49" charset="-122"/>
                <a:ea typeface="SimHei" panose="02010609060101010101" pitchFamily="49" charset="-122"/>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latin typeface="SimHei" panose="02010609060101010101" pitchFamily="49" charset="-122"/>
              <a:ea typeface="SimHei" panose="02010609060101010101" pitchFamily="49" charset="-122"/>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latin typeface="SimHei" panose="02010609060101010101" pitchFamily="49" charset="-122"/>
                <a:ea typeface="SimHei" panose="02010609060101010101" pitchFamily="49" charset="-122"/>
              </a:rPr>
              <a:t>Step 7:  If scanning the code isn’t an option, click </a:t>
            </a:r>
            <a:r>
              <a:rPr lang="en-US" sz="1100" b="1" i="0" dirty="0">
                <a:latin typeface="SimHei" panose="02010609060101010101" pitchFamily="49" charset="-122"/>
                <a:ea typeface="SimHei" panose="02010609060101010101" pitchFamily="49" charset="-122"/>
              </a:rPr>
              <a:t>I can’t scan the QR code</a:t>
            </a:r>
            <a:r>
              <a:rPr lang="en-US" sz="1100" i="0" dirty="0">
                <a:latin typeface="SimHei" panose="02010609060101010101" pitchFamily="49" charset="-122"/>
                <a:ea typeface="SimHei" panose="02010609060101010101" pitchFamily="49" charset="-122"/>
              </a:rPr>
              <a:t> on your computer. Then enter your security key in the authenticator app. </a:t>
            </a:r>
          </a:p>
          <a:p>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19620619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[Admins:  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use a third-party authenticator app  as a verification method for multi-factor authentication (MFA) logins, you first need to register the app to connect it to your [Salesforce product]  account.</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When you log in for the first time after MFA has been turned on, you are prompted to register a verification method. To register a third-party authenticator app when you log in, follow these onscreen instructions. </a:t>
            </a:r>
            <a:endParaRPr lang="en-US" dirty="0">
              <a:latin typeface="SimHei" panose="02010609060101010101" pitchFamily="49" charset="-122"/>
              <a:ea typeface="SimHei" panose="02010609060101010101" pitchFamily="49" charset="-122"/>
            </a:endParaRPr>
          </a:p>
          <a:p>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3271601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latin typeface="SimHei" panose="02010609060101010101" pitchFamily="49" charset="-122"/>
                <a:ea typeface="SimHei" panose="02010609060101010101" pitchFamily="49" charset="-122"/>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latin typeface="SimHei" panose="02010609060101010101" pitchFamily="49" charset="-122"/>
              <a:ea typeface="SimHei" panose="02010609060101010101" pitchFamily="49" charset="-122"/>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latin typeface="SimHei" panose="02010609060101010101" pitchFamily="49" charset="-122"/>
                <a:ea typeface="SimHei" panose="02010609060101010101" pitchFamily="49" charset="-122"/>
              </a:rPr>
              <a:t>Step 6:  If scanning the code isn’t an option, click </a:t>
            </a:r>
            <a:r>
              <a:rPr lang="en-US" sz="1100" b="1" i="0" dirty="0">
                <a:latin typeface="SimHei" panose="02010609060101010101" pitchFamily="49" charset="-122"/>
                <a:ea typeface="SimHei" panose="02010609060101010101" pitchFamily="49" charset="-122"/>
              </a:rPr>
              <a:t>I can’t scan the QR code</a:t>
            </a:r>
            <a:r>
              <a:rPr lang="en-US" sz="1100" i="0" dirty="0">
                <a:latin typeface="SimHei" panose="02010609060101010101" pitchFamily="49" charset="-122"/>
                <a:ea typeface="SimHei" panose="02010609060101010101" pitchFamily="49" charset="-122"/>
              </a:rPr>
              <a:t> on your computer. Then enter your security key in the authenticator app. </a:t>
            </a:r>
          </a:p>
          <a:p>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3609901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use a third-party authenticator app to verify your identity for MFA logins, follow these steps.</a:t>
            </a:r>
          </a:p>
          <a:p>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20795931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1" dirty="0">
                <a:latin typeface="SimHei" panose="02010609060101010101" pitchFamily="49" charset="-122"/>
                <a:ea typeface="SimHei" panose="02010609060101010101" pitchFamily="49" charset="-122"/>
              </a:rPr>
              <a:t>Talk Track:</a:t>
            </a:r>
            <a:endParaRPr sz="1100" b="1" dirty="0">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r>
              <a:rPr lang="en-US" sz="1100" dirty="0">
                <a:latin typeface="SimHei" panose="02010609060101010101" pitchFamily="49" charset="-122"/>
                <a:ea typeface="SimHei" panose="02010609060101010101" pitchFamily="49" charset="-122"/>
              </a:rPr>
              <a:t>Security keys are small physical tokens that look like a thumb drive and are easy to carry on a key ring. This type of verification method is easy to use because there’s nothing to install and users don’t have to manually enter any codes.</a:t>
            </a:r>
            <a:endParaRPr sz="1100" dirty="0">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endParaRPr sz="1100" dirty="0">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r>
              <a:rPr lang="en-US" sz="1100" dirty="0">
                <a:latin typeface="SimHei" panose="02010609060101010101" pitchFamily="49" charset="-122"/>
                <a:ea typeface="SimHei" panose="02010609060101010101" pitchFamily="49" charset="-122"/>
              </a:rPr>
              <a:t>Security keys provide an alternative if a mobile app solution isn’t viable -- for example, users don’t have company-provided mobile devices or work in an environment (such as a PCI-compliant service center) where mobile devices aren’t permitted.</a:t>
            </a:r>
            <a:endParaRPr sz="11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100" dirty="0">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r>
              <a:rPr lang="en-US" sz="1100" dirty="0">
                <a:latin typeface="SimHei" panose="02010609060101010101" pitchFamily="49" charset="-122"/>
                <a:ea typeface="SimHei" panose="02010609060101010101" pitchFamily="49" charset="-122"/>
              </a:rPr>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None/>
            </a:pPr>
            <a:endParaRPr lang="en-US" sz="1100" dirty="0">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r>
              <a:rPr lang="en-US" sz="1100" b="1" dirty="0">
                <a:latin typeface="SimHei" panose="02010609060101010101" pitchFamily="49" charset="-122"/>
                <a:ea typeface="SimHei" panose="02010609060101010101" pitchFamily="49" charset="-122"/>
              </a:rPr>
              <a:t>Requirements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You can use any USB, Lightning, or NFC security key that's compatible with the </a:t>
            </a:r>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hlinkClick r:id="rId3"/>
              </a:rPr>
              <a:t>FIDO U2F</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or </a:t>
            </a:r>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hlinkClick r:id="rId4"/>
              </a:rPr>
              <a:t>WebAuthn (FIDO2) </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standards, including Yubico's YubiKey or Google's Titan Key.</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Security keys require a supported browser to act as an intermediary between the key and Salesforce.</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SimHei" panose="02010609060101010101" pitchFamily="49" charset="-122"/>
                <a:ea typeface="SimHei" panose="02010609060101010101" pitchFamily="49" charset="-122"/>
                <a:sym typeface="Arial"/>
              </a:rPr>
              <a:t>Browsers that support WebAuthn-compatible keys: Chrome, Firefox, Edge, Safari</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SimHei" panose="02010609060101010101" pitchFamily="49" charset="-122"/>
                <a:ea typeface="SimHei" panose="02010609060101010101" pitchFamily="49" charset="-122"/>
                <a:sym typeface="Arial"/>
              </a:rPr>
              <a:t>Browsers that support U2F-compatible keys:  Chrome, version 41 or later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Marketing Cloud—Datorama doesn't currently support security keys.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Products built on the Salesforce Platform don’t support WebAuthn-compatible keys, or keys that use the NFC form factor.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WebAuthn-compatible keys aren't supported in non-Chromium versions of the Edge browser.</a:t>
            </a:r>
          </a:p>
          <a:p>
            <a:pPr marL="0" lvl="0" indent="0" algn="l" rtl="0">
              <a:lnSpc>
                <a:spcPct val="115000"/>
              </a:lnSpc>
              <a:spcBef>
                <a:spcPts val="0"/>
              </a:spcBef>
              <a:spcAft>
                <a:spcPts val="0"/>
              </a:spcAft>
              <a:buNone/>
            </a:pPr>
            <a:endParaRPr sz="11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1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100" b="1" dirty="0">
                <a:latin typeface="SimHei" panose="02010609060101010101" pitchFamily="49" charset="-122"/>
                <a:ea typeface="SimHei" panose="02010609060101010101" pitchFamily="49" charset="-122"/>
              </a:rPr>
              <a:t>Behind the Scenes</a:t>
            </a:r>
            <a:endParaRPr sz="1100" b="1" dirty="0">
              <a:latin typeface="SimHei" panose="02010609060101010101" pitchFamily="49" charset="-122"/>
              <a:ea typeface="SimHei" panose="02010609060101010101" pitchFamily="49" charset="-122"/>
            </a:endParaRPr>
          </a:p>
          <a:p>
            <a:pPr marL="457200" lvl="0" indent="-298450" algn="l" rtl="0">
              <a:lnSpc>
                <a:spcPct val="115000"/>
              </a:lnSpc>
              <a:spcBef>
                <a:spcPts val="0"/>
              </a:spcBef>
              <a:spcAft>
                <a:spcPts val="0"/>
              </a:spcAft>
              <a:buSzPts val="1100"/>
              <a:buChar char="●"/>
            </a:pPr>
            <a:r>
              <a:rPr lang="en-US" sz="1100" dirty="0">
                <a:latin typeface="SimHei" panose="02010609060101010101" pitchFamily="49" charset="-122"/>
                <a:ea typeface="SimHei" panose="02010609060101010101" pitchFamily="49" charset="-122"/>
              </a:rPr>
              <a:t>Registering a security key creates a pair of private and public keys that are bound to the user’s account and your Salesforce product’s domain name. This means the key is only able to authenticate with your real Salesforce site. </a:t>
            </a:r>
            <a:endParaRPr sz="1100" dirty="0">
              <a:latin typeface="SimHei" panose="02010609060101010101" pitchFamily="49" charset="-122"/>
              <a:ea typeface="SimHei" panose="02010609060101010101" pitchFamily="49" charset="-122"/>
            </a:endParaRPr>
          </a:p>
          <a:p>
            <a:pPr marL="457200" lvl="0" indent="-298450" algn="l" rtl="0">
              <a:lnSpc>
                <a:spcPct val="115000"/>
              </a:lnSpc>
              <a:spcBef>
                <a:spcPts val="0"/>
              </a:spcBef>
              <a:spcAft>
                <a:spcPts val="0"/>
              </a:spcAft>
              <a:buSzPts val="1100"/>
              <a:buChar char="●"/>
            </a:pPr>
            <a:r>
              <a:rPr lang="en-US" sz="1100" dirty="0">
                <a:latin typeface="SimHei" panose="02010609060101010101" pitchFamily="49" charset="-122"/>
                <a:ea typeface="SimHei" panose="02010609060101010101" pitchFamily="49" charset="-122"/>
              </a:rPr>
              <a:t>Security keys are resistant to man-in-the-middle attacks. Even if a user is tricked by a phishing attack into providing their password and security key, the key recognizes that the fake site’s domain isn’t as expected and won’t reveal the key’s credentials.</a:t>
            </a:r>
            <a:endParaRPr sz="1100" dirty="0">
              <a:latin typeface="SimHei" panose="02010609060101010101" pitchFamily="49" charset="-122"/>
              <a:ea typeface="SimHei" panose="02010609060101010101" pitchFamily="49" charset="-122"/>
            </a:endParaRPr>
          </a:p>
          <a:p>
            <a:pPr marL="457200" lvl="0" indent="-298450" algn="l" rtl="0">
              <a:lnSpc>
                <a:spcPct val="115000"/>
              </a:lnSpc>
              <a:spcBef>
                <a:spcPts val="0"/>
              </a:spcBef>
              <a:spcAft>
                <a:spcPts val="0"/>
              </a:spcAft>
              <a:buSzPts val="1100"/>
              <a:buChar char="●"/>
            </a:pPr>
            <a:r>
              <a:rPr lang="en-US" sz="1100" dirty="0">
                <a:latin typeface="SimHei" panose="02010609060101010101" pitchFamily="49" charset="-122"/>
                <a:ea typeface="SimHei" panose="02010609060101010101" pitchFamily="49" charset="-122"/>
              </a:rPr>
              <a:t>Security keys are resistant to malware because the private key resides on the key and is never shared with Salesforce.</a:t>
            </a:r>
            <a:endParaRPr sz="1100" dirty="0">
              <a:latin typeface="SimHei" panose="02010609060101010101" pitchFamily="49" charset="-122"/>
              <a:ea typeface="SimHei" panose="02010609060101010101" pitchFamily="49" charset="-122"/>
            </a:endParaRPr>
          </a:p>
          <a:p>
            <a:pPr marL="0" lvl="0" indent="0" algn="l" rtl="0">
              <a:lnSpc>
                <a:spcPct val="115000"/>
              </a:lnSpc>
              <a:spcBef>
                <a:spcPts val="0"/>
              </a:spcBef>
              <a:spcAft>
                <a:spcPts val="0"/>
              </a:spcAft>
              <a:buNone/>
            </a:pPr>
            <a:endParaRPr sz="1100" dirty="0">
              <a:latin typeface="SimHei" panose="02010609060101010101" pitchFamily="49" charset="-122"/>
              <a:ea typeface="SimHei" panose="02010609060101010101" pitchFamily="49" charset="-122"/>
            </a:endParaRPr>
          </a:p>
          <a:p>
            <a:pPr marL="457200" lvl="0" indent="-298450" algn="l" rtl="0">
              <a:lnSpc>
                <a:spcPct val="115000"/>
              </a:lnSpc>
              <a:spcBef>
                <a:spcPts val="0"/>
              </a:spcBef>
              <a:spcAft>
                <a:spcPts val="0"/>
              </a:spcAft>
              <a:buSzPts val="1100"/>
              <a:buChar char="●"/>
            </a:pPr>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914400" lvl="1" indent="-298450" algn="l" rtl="0">
              <a:lnSpc>
                <a:spcPct val="115000"/>
              </a:lnSpc>
              <a:spcBef>
                <a:spcPts val="0"/>
              </a:spcBef>
              <a:spcAft>
                <a:spcPts val="0"/>
              </a:spcAft>
              <a:buSzPts val="1100"/>
              <a:buChar char="○"/>
            </a:pPr>
            <a:endParaRPr lang="en-US" sz="1100" dirty="0">
              <a:latin typeface="SimHei" panose="02010609060101010101" pitchFamily="49" charset="-122"/>
              <a:ea typeface="SimHei" panose="02010609060101010101" pitchFamily="49"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Talk Track:</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use a physical security key as a verification method for multi-factor authentication (MFA) logins, you first need to register it to connect it to your Salesforce account. You can register a key at any time, even before MFA is turned on. </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register a security key the first time you log in after MFA is turned on, follow these onscreen instructions.</a:t>
            </a:r>
          </a:p>
          <a:p>
            <a:pPr marL="0" indent="0"/>
            <a:endParaRPr lang="en-US" dirty="0">
              <a:latin typeface="SimHei" panose="02010609060101010101" pitchFamily="49" charset="-122"/>
              <a:ea typeface="SimHei" panose="02010609060101010101" pitchFamily="49" charset="-122"/>
            </a:endParaRPr>
          </a:p>
          <a:p>
            <a:endParaRPr lang="en-US" dirty="0">
              <a:latin typeface="SimHei" panose="02010609060101010101" pitchFamily="49" charset="-122"/>
              <a:ea typeface="SimHei" panose="02010609060101010101" pitchFamily="49" charset="-122"/>
            </a:endParaRPr>
          </a:p>
          <a:p>
            <a:pPr marL="0" indent="0"/>
            <a:r>
              <a:rPr lang="en-US" dirty="0">
                <a:latin typeface="SimHei" panose="02010609060101010101" pitchFamily="49" charset="-122"/>
                <a:ea typeface="SimHei" panose="02010609060101010101" pitchFamily="49" charset="-122"/>
              </a:rPr>
              <a:t>****</a:t>
            </a:r>
          </a:p>
          <a:p>
            <a:pPr marL="0" indent="0"/>
            <a:r>
              <a:rPr lang="en-US" dirty="0">
                <a:latin typeface="SimHei" panose="02010609060101010101" pitchFamily="49" charset="-122"/>
                <a:ea typeface="SimHei" panose="02010609060101010101" pitchFamily="49" charset="-122"/>
              </a:rPr>
              <a:t>You can also </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register a security key from your personal settings in Salesforce:</a:t>
            </a:r>
            <a:endParaRPr lang="en-US" dirty="0">
              <a:latin typeface="SimHei" panose="02010609060101010101" pitchFamily="49" charset="-122"/>
              <a:ea typeface="SimHei" panose="02010609060101010101" pitchFamily="49" charset="-122"/>
            </a:endParaRP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1. Log in to Salesforce, then go to your personal settings.</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2. Enter Advanced User Details in the Quick Find box, then select </a:t>
            </a:r>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rPr>
              <a:t>Advanced User Details</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3. In the Security Key (U2F) field, click </a:t>
            </a:r>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rPr>
              <a:t>Register</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5. Complete steps 4 through 6 in the “Register a Key” flow.</a:t>
            </a:r>
          </a:p>
          <a:p>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2006192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g6b8045900b_102_95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78" name="Google Shape;1078;g6b8045900b_102_953: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imHei" panose="02010609060101010101" pitchFamily="49" charset="-122"/>
              <a:ea typeface="SimHei" panose="02010609060101010101" pitchFamily="49" charset="-122"/>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imHei" panose="02010609060101010101" pitchFamily="49" charset="-122"/>
              <a:ea typeface="SimHei" panose="02010609060101010101" pitchFamily="49" charset="-122"/>
              <a:cs typeface="Salesforce Sans"/>
              <a:sym typeface="Salesforce San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Talk Track:</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use a physical security key as a verification method for multi-factor authentication (MFA) logins, you first need to register it to connect it to your Salesforce product account.</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When you log in for the first time after MFA has been turned on, you are prompted to register a verification method. To register a security key, follow these onscreen instructions.</a:t>
            </a:r>
          </a:p>
          <a:p>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37302136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use a security key to verify your identity for MFA logins, follow these steps.</a:t>
            </a:r>
          </a:p>
          <a:p>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15437813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use a security key to verify your identity for MFA logins, follow these steps.</a:t>
            </a:r>
          </a:p>
          <a:p>
            <a:pPr marL="457200" marR="0" lvl="0" indent="-22860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a:p>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20278351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1" dirty="0">
                <a:latin typeface="SimHei" panose="02010609060101010101" pitchFamily="49" charset="-122"/>
                <a:ea typeface="SimHei" panose="02010609060101010101" pitchFamily="49" charset="-122"/>
              </a:rPr>
              <a:t>Talk Track:</a:t>
            </a:r>
          </a:p>
          <a:p>
            <a:pPr marL="228600" rtl="0">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Built-in authenticators (also called platform authenticators) verify a user’s identity through a biometric reader, such as a fingerprint, iris, or facial recognition scanner, which is built into a user’s computer or mobile device. </a:t>
            </a:r>
          </a:p>
          <a:p>
            <a:pPr marL="228600" rtl="0">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Or in some cases, built-in authenticators confirm a user via a PIN or password that the user sets up in their device’s operating system. </a:t>
            </a:r>
          </a:p>
          <a:p>
            <a:pPr marL="228600" rtl="0">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This type of verification method streamlines the MFA requirement because it relies on built-in mechanisms rather than needing a separate authenticator app or physical security key. </a:t>
            </a:r>
          </a:p>
          <a:p>
            <a:pPr marL="228600" rtl="0">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Depending on a user’s browser and operating system, built-in authenticators include Touch ID, Face ID, or Windows Hello.</a:t>
            </a:r>
            <a:endParaRPr lang="en-US" b="0" dirty="0">
              <a:effectLst/>
              <a:latin typeface="SimHei" panose="02010609060101010101" pitchFamily="49" charset="-122"/>
              <a:ea typeface="SimHei" panose="02010609060101010101" pitchFamily="49" charset="-122"/>
            </a:endParaRPr>
          </a:p>
          <a:p>
            <a:pPr marL="0" rtl="0"/>
            <a:br>
              <a:rPr lang="en-US" b="0" dirty="0">
                <a:effectLst/>
                <a:latin typeface="SimHei" panose="02010609060101010101" pitchFamily="49" charset="-122"/>
                <a:ea typeface="SimHei" panose="02010609060101010101" pitchFamily="49" charset="-122"/>
              </a:rPr>
            </a:br>
            <a:r>
              <a:rPr lang="en-US" b="0" dirty="0">
                <a:effectLst/>
                <a:latin typeface="SimHei" panose="02010609060101010101" pitchFamily="49" charset="-122"/>
                <a:ea typeface="SimHei" panose="02010609060101010101" pitchFamily="49" charset="-122"/>
              </a:rPr>
              <a:t>Note: </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lang="en-US" b="0" dirty="0">
              <a:effectLst/>
              <a:latin typeface="SimHei" panose="02010609060101010101" pitchFamily="49" charset="-122"/>
              <a:ea typeface="SimHei" panose="02010609060101010101" pitchFamily="49" charset="-122"/>
            </a:endParaRPr>
          </a:p>
          <a:p>
            <a:pPr marL="0" rtl="0"/>
            <a:br>
              <a:rPr lang="en-US" b="0" dirty="0">
                <a:effectLst/>
                <a:latin typeface="SimHei" panose="02010609060101010101" pitchFamily="49" charset="-122"/>
                <a:ea typeface="SimHei" panose="02010609060101010101" pitchFamily="49" charset="-122"/>
              </a:rPr>
            </a:br>
            <a:endParaRPr lang="en-US" b="0" dirty="0">
              <a:effectLst/>
              <a:latin typeface="SimHei" panose="02010609060101010101" pitchFamily="49" charset="-122"/>
              <a:ea typeface="SimHei" panose="02010609060101010101" pitchFamily="49" charset="-122"/>
            </a:endParaRPr>
          </a:p>
          <a:p>
            <a:pPr marL="0" rtl="0"/>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rPr>
              <a:t>How to Log In</a:t>
            </a:r>
            <a:endParaRPr lang="en-US" b="0" dirty="0">
              <a:effectLst/>
              <a:latin typeface="SimHei" panose="02010609060101010101" pitchFamily="49" charset="-122"/>
              <a:ea typeface="SimHei" panose="02010609060101010101" pitchFamily="49" charset="-122"/>
            </a:endParaRPr>
          </a:p>
          <a:p>
            <a:pPr marL="0" rtl="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This type of method provides the easiest MFA login experience. After a user enters their Salesforce username and password, the built-in authenticator prompts them for a biometric, PIN or password identifier. </a:t>
            </a:r>
            <a:endParaRPr lang="en-US" b="0" dirty="0">
              <a:effectLst/>
              <a:latin typeface="SimHei" panose="02010609060101010101" pitchFamily="49" charset="-122"/>
              <a:ea typeface="SimHei" panose="02010609060101010101" pitchFamily="49" charset="-122"/>
            </a:endParaRPr>
          </a:p>
          <a:p>
            <a:pPr marL="0" rtl="0"/>
            <a:endParaRPr lang="en-US" b="0" dirty="0">
              <a:effectLst/>
              <a:latin typeface="SimHei" panose="02010609060101010101" pitchFamily="49" charset="-122"/>
              <a:ea typeface="SimHei" panose="02010609060101010101" pitchFamily="49" charset="-122"/>
            </a:endParaRPr>
          </a:p>
          <a:p>
            <a:pPr marL="0" rtl="0"/>
            <a:endParaRPr lang="en-US" b="0" dirty="0">
              <a:effectLst/>
              <a:latin typeface="SimHei" panose="02010609060101010101" pitchFamily="49" charset="-122"/>
              <a:ea typeface="SimHei" panose="02010609060101010101" pitchFamily="49" charset="-122"/>
            </a:endParaRPr>
          </a:p>
          <a:p>
            <a:pPr marL="0" rtl="0"/>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rPr>
              <a:t>Requirements</a:t>
            </a:r>
            <a:endParaRPr lang="en-US" b="0" dirty="0">
              <a:effectLst/>
              <a:latin typeface="SimHei" panose="02010609060101010101" pitchFamily="49" charset="-122"/>
              <a:ea typeface="SimHei" panose="02010609060101010101" pitchFamily="49" charset="-122"/>
            </a:endParaRPr>
          </a:p>
          <a:p>
            <a:pPr marL="0" marR="0" lvl="0" indent="-22860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highlight>
                  <a:srgbClr val="FFFFFF"/>
                </a:highlight>
                <a:latin typeface="SimHei" panose="02010609060101010101" pitchFamily="49" charset="-122"/>
                <a:ea typeface="SimHei" panose="02010609060101010101" pitchFamily="49" charset="-122"/>
                <a:sym typeface="Arial"/>
              </a:rPr>
              <a:t>Note:  Built-in authenticators are currently supported in Heroku, Marketing Cloud—Social, and MuleSoft </a:t>
            </a:r>
            <a:r>
              <a:rPr lang="en-US" sz="1100" b="0" i="0" u="none" strike="noStrike" cap="none" dirty="0" err="1">
                <a:solidFill>
                  <a:schemeClr val="dk1"/>
                </a:solidFill>
                <a:effectLst/>
                <a:highlight>
                  <a:srgbClr val="FFFFFF"/>
                </a:highlight>
                <a:latin typeface="SimHei" panose="02010609060101010101" pitchFamily="49" charset="-122"/>
                <a:ea typeface="SimHei" panose="02010609060101010101" pitchFamily="49" charset="-122"/>
                <a:sym typeface="Arial"/>
              </a:rPr>
              <a:t>Anypoint</a:t>
            </a:r>
            <a:r>
              <a:rPr lang="en-US" sz="1100" b="0" i="0" u="none" strike="noStrike" cap="none" dirty="0">
                <a:solidFill>
                  <a:schemeClr val="dk1"/>
                </a:solidFill>
                <a:effectLst/>
                <a:highlight>
                  <a:srgbClr val="FFFFFF"/>
                </a:highlight>
                <a:latin typeface="SimHei" panose="02010609060101010101" pitchFamily="49" charset="-122"/>
                <a:ea typeface="SimHei" panose="02010609060101010101" pitchFamily="49" charset="-122"/>
                <a:sym typeface="Arial"/>
              </a:rPr>
              <a:t> Platform only.</a:t>
            </a:r>
          </a:p>
          <a:p>
            <a:pPr marL="0" rtl="0"/>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0" rtl="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use built-in authenticators:</a:t>
            </a:r>
            <a:endParaRPr lang="en-US" b="0" dirty="0">
              <a:effectLst/>
              <a:latin typeface="SimHei" panose="02010609060101010101" pitchFamily="49" charset="-122"/>
              <a:ea typeface="SimHei" panose="02010609060101010101" pitchFamily="49" charset="-122"/>
            </a:endParaRPr>
          </a:p>
          <a:p>
            <a:pPr marL="0"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A user’s device, operating system, and browser all must support the </a:t>
            </a:r>
            <a:r>
              <a:rPr lang="en-US" sz="1100" b="0" i="0" u="sng" strike="noStrike" cap="none" dirty="0">
                <a:solidFill>
                  <a:schemeClr val="dk1"/>
                </a:solidFill>
                <a:effectLst/>
                <a:latin typeface="SimHei" panose="02010609060101010101" pitchFamily="49" charset="-122"/>
                <a:ea typeface="SimHei" panose="02010609060101010101" pitchFamily="49" charset="-122"/>
                <a:sym typeface="Arial"/>
                <a:hlinkClick r:id="rId3"/>
              </a:rPr>
              <a:t>FIDO2 WebAuthn standard</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a:t>
            </a:r>
          </a:p>
          <a:p>
            <a:pPr marL="0" rtl="0" fontAlgn="base">
              <a:buFont typeface="Arial" panose="020B0604020202020204" pitchFamily="34" charset="0"/>
              <a:buChar char="•"/>
            </a:pPr>
            <a:r>
              <a:rPr lang="en-US" sz="1200" b="0" i="0" u="none" strike="noStrike" cap="none" dirty="0">
                <a:solidFill>
                  <a:schemeClr val="dk1"/>
                </a:solidFill>
                <a:effectLst/>
                <a:latin typeface="SimHei" panose="02010609060101010101" pitchFamily="49" charset="-122"/>
                <a:ea typeface="SimHei" panose="02010609060101010101" pitchFamily="49" charset="-122"/>
                <a:sym typeface="Arial"/>
              </a:rPr>
              <a:t>Built-in authenticators aren’t supported in non-Chromium versions of the Edge browser.</a:t>
            </a:r>
          </a:p>
          <a:p>
            <a:pPr marL="0"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The built-in authenticator service (such as Touch ID, Face ID, or Windows Hello) must be enabled and set up to verify a user’s identity via a biometric, PIN, or password.</a:t>
            </a:r>
          </a:p>
          <a:p>
            <a:pPr marL="0"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use biometric authentication, a device must include a fingerprint, iris, or facial recognition scanner that’s supported by the built-in authenticator service.</a:t>
            </a:r>
          </a:p>
          <a:p>
            <a:pPr marL="0" rtl="0"/>
            <a:endParaRPr lang="en-US" b="0" dirty="0">
              <a:effectLst/>
              <a:latin typeface="SimHei" panose="02010609060101010101" pitchFamily="49" charset="-122"/>
              <a:ea typeface="SimHei" panose="02010609060101010101" pitchFamily="49" charset="-122"/>
            </a:endParaRPr>
          </a:p>
          <a:p>
            <a:pPr marL="0" rtl="0"/>
            <a:r>
              <a:rPr lang="en-US" b="0" dirty="0">
                <a:effectLst/>
                <a:latin typeface="SimHei" panose="02010609060101010101" pitchFamily="49" charset="-122"/>
                <a:ea typeface="SimHei" panose="02010609060101010101" pitchFamily="49" charset="-122"/>
              </a:rPr>
              <a:t>Note: This type of verification method is bound to the user’s device. If a user logs in from multiple computers (for example, a desktop workstation and a laptop), they need to register a built-in authenticator on each system – or also register an alternate verification method.</a:t>
            </a:r>
          </a:p>
          <a:p>
            <a:pPr marL="0" rtl="0"/>
            <a:br>
              <a:rPr lang="en-US" b="0" dirty="0">
                <a:effectLst/>
                <a:latin typeface="SimHei" panose="02010609060101010101" pitchFamily="49" charset="-122"/>
                <a:ea typeface="SimHei" panose="02010609060101010101" pitchFamily="49" charset="-122"/>
              </a:rPr>
            </a:b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learn more, see </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hlinkClick r:id="rId3"/>
              </a:rPr>
              <a:t>FIDO2: Web Authentication (WebAuthn)</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or the documentation for your users' built-in authenticators.</a:t>
            </a:r>
            <a:endParaRPr lang="en-US" b="0" dirty="0">
              <a:effectLst/>
              <a:latin typeface="SimHei" panose="02010609060101010101" pitchFamily="49" charset="-122"/>
              <a:ea typeface="SimHei" panose="02010609060101010101" pitchFamily="49" charset="-122"/>
            </a:endParaRPr>
          </a:p>
          <a:p>
            <a:pPr marL="0" rtl="0"/>
            <a:endParaRPr lang="en-US" b="0" dirty="0">
              <a:effectLst/>
              <a:latin typeface="SimHei" panose="02010609060101010101" pitchFamily="49" charset="-122"/>
              <a:ea typeface="SimHei" panose="02010609060101010101" pitchFamily="49" charset="-122"/>
            </a:endParaRPr>
          </a:p>
          <a:p>
            <a:pPr marL="0" rtl="0"/>
            <a:br>
              <a:rPr lang="en-US" b="0" dirty="0">
                <a:effectLst/>
                <a:latin typeface="SimHei" panose="02010609060101010101" pitchFamily="49" charset="-122"/>
                <a:ea typeface="SimHei" panose="02010609060101010101" pitchFamily="49" charset="-122"/>
              </a:rPr>
            </a:br>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rPr>
              <a:t>Behind the Scenes</a:t>
            </a:r>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0" rtl="0">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Built-in authenticator support is based on the</a:t>
            </a:r>
            <a:r>
              <a:rPr lang="en-US" sz="1100" b="0" i="0" u="sng" strike="noStrike" cap="none" dirty="0">
                <a:solidFill>
                  <a:schemeClr val="dk1"/>
                </a:solidFill>
                <a:effectLst/>
                <a:latin typeface="SimHei" panose="02010609060101010101" pitchFamily="49" charset="-122"/>
                <a:ea typeface="SimHei" panose="02010609060101010101" pitchFamily="49" charset="-122"/>
                <a:sym typeface="Arial"/>
                <a:hlinkClick r:id="rId4"/>
              </a:rPr>
              <a:t> FIDO2 and WebAuthn specifications</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a:t>
            </a:r>
          </a:p>
          <a:p>
            <a:pPr marL="0"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Registering a built-in authenticator creates a pair of private and public keys that are unique to the user’s account.    </a:t>
            </a:r>
          </a:p>
          <a:p>
            <a:pPr marL="0"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The private key is stored safely on the user’s desktop or mobile device and is secured by the user’s biometric data. The private key and the user’s biometric data never leave the user’s device and are never shared with Salesforce. </a:t>
            </a:r>
          </a:p>
          <a:p>
            <a:pPr marL="0"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p>
          <a:p>
            <a:pPr marL="0" rtl="0" fontAlgn="base">
              <a:buFont typeface="Arial" panose="020B0604020202020204" pitchFamily="34" charset="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WebAuthn-compliant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p>
          <a:p>
            <a:pPr marL="0" rtl="0"/>
            <a:br>
              <a:rPr lang="en-US" b="0" dirty="0">
                <a:effectLst/>
                <a:latin typeface="SimHei" panose="02010609060101010101" pitchFamily="49" charset="-122"/>
                <a:ea typeface="SimHei" panose="02010609060101010101" pitchFamily="49" charset="-122"/>
              </a:rPr>
            </a:br>
            <a:br>
              <a:rPr lang="en-US" dirty="0">
                <a:latin typeface="SimHei" panose="02010609060101010101" pitchFamily="49" charset="-122"/>
                <a:ea typeface="SimHei" panose="02010609060101010101" pitchFamily="49" charset="-122"/>
              </a:rPr>
            </a:br>
            <a:endParaRPr sz="1100" b="1"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27695783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Talk Track:</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use a built-in authenticator such as Windows Hello, Touch ID, or Face ID as a verification method for multi-factor authentication (MFA) logins, you first need to go through the registration process to connect it to your [Salesforce product]  account.</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When you log in for the first time after MFA has been turned on, you are prompted to register a verification method. To register a built-in authenticator, follow these onscreen instructions.</a:t>
            </a:r>
          </a:p>
          <a:p>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1629824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Talk Track:</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use a built-in authenticator to verify your identity for MFA logins, follow these steps.</a:t>
            </a:r>
          </a:p>
          <a:p>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a:t>
            </a:r>
          </a:p>
          <a:p>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746325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g6b8045900b_102_127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242" name="Google Shape;1242;g6b8045900b_102_1271: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imHei" panose="02010609060101010101" pitchFamily="49" charset="-122"/>
              <a:ea typeface="SimHei" panose="02010609060101010101" pitchFamily="49" charset="-122"/>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4"/>
        <p:cNvGrpSpPr/>
        <p:nvPr/>
      </p:nvGrpSpPr>
      <p:grpSpPr>
        <a:xfrm>
          <a:off x="0" y="0"/>
          <a:ext cx="0" cy="0"/>
          <a:chOff x="0" y="0"/>
          <a:chExt cx="0" cy="0"/>
        </a:xfrm>
      </p:grpSpPr>
      <p:sp>
        <p:nvSpPr>
          <p:cNvPr id="1085" name="Google Shape;1085;g8afcec9092_60_359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6" name="Google Shape;1086;g8afcec9092_60_359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Talk Track:</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It's important to implement strong security measures to protect our business, our data, and our customers.</a:t>
            </a:r>
          </a:p>
          <a:p>
            <a:pPr marL="0" lvl="0" indent="0" algn="l" rtl="0">
              <a:spcBef>
                <a:spcPts val="0"/>
              </a:spcBef>
              <a:spcAft>
                <a:spcPts val="0"/>
              </a:spcAft>
              <a:buNone/>
            </a:pPr>
            <a:endParaRPr lang="en-US" sz="1200" dirty="0">
              <a:latin typeface="SimHei" panose="02010609060101010101" pitchFamily="49" charset="-122"/>
              <a:ea typeface="SimHei" panose="02010609060101010101" pitchFamily="49" charset="-122"/>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200" dirty="0">
                <a:latin typeface="SimHei" panose="02010609060101010101" pitchFamily="49" charset="-122"/>
                <a:ea typeface="SimHei" panose="02010609060101010101" pitchFamily="49" charset="-122"/>
              </a:rPr>
              <a:t>One of the simplest, most effective ways to help prevent unauthorized account access and protect our Salesforce data is through employing multi-factor authentication, or MFA for short. Usernames and passwords alone don’t provide sufficient safeguards against unauthorized account access. MFA adds an extra layer of protection against threats like phishing attacks, credential stuffing, and account takeovers.</a:t>
            </a:r>
          </a:p>
          <a:p>
            <a:pPr marL="0" lvl="0" indent="0" algn="l" rtl="0">
              <a:spcBef>
                <a:spcPts val="0"/>
              </a:spcBef>
              <a:spcAft>
                <a:spcPts val="0"/>
              </a:spcAft>
              <a:buNone/>
            </a:pPr>
            <a:endParaRPr lang="en-US"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MFA enhances the security of the Salesforce login process by requiring users to verify their identity with two or more pieces of evidence (or “factors”) to prove they are who they say they are. </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One factor is something the user knows, such as their username and password combination. Other factors are </a:t>
            </a:r>
            <a:r>
              <a:rPr lang="en-US" sz="1200" i="1" dirty="0">
                <a:latin typeface="SimHei" panose="02010609060101010101" pitchFamily="49" charset="-122"/>
                <a:ea typeface="SimHei" panose="02010609060101010101" pitchFamily="49" charset="-122"/>
              </a:rPr>
              <a:t>verification methods</a:t>
            </a:r>
            <a:r>
              <a:rPr lang="en-US" sz="1200" dirty="0">
                <a:latin typeface="SimHei" panose="02010609060101010101" pitchFamily="49" charset="-122"/>
                <a:ea typeface="SimHei" panose="02010609060101010101" pitchFamily="49" charset="-122"/>
              </a:rPr>
              <a:t> that the user has, such as an authenticator app or a physical security key. A familiar example of MFA at work is the two factors needed to withdraw money from an ATM. </a:t>
            </a:r>
          </a:p>
          <a:p>
            <a:pPr marL="0" lvl="0" indent="0" algn="l" rtl="0">
              <a:spcBef>
                <a:spcPts val="0"/>
              </a:spcBef>
              <a:spcAft>
                <a:spcPts val="0"/>
              </a:spcAft>
              <a:buNone/>
            </a:pPr>
            <a:endParaRPr lang="en-US"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Your ATM card is the “something you have” and your PIN is the “something you know”.</a:t>
            </a:r>
          </a:p>
          <a:p>
            <a:pPr marL="0" lvl="0" indent="0" algn="l" rtl="0">
              <a:spcBef>
                <a:spcPts val="0"/>
              </a:spcBef>
              <a:spcAft>
                <a:spcPts val="0"/>
              </a:spcAft>
              <a:buNone/>
            </a:pPr>
            <a:endParaRPr lang="en-US" sz="1200" dirty="0">
              <a:latin typeface="SimHei" panose="02010609060101010101" pitchFamily="49" charset="-122"/>
              <a:ea typeface="SimHei" panose="02010609060101010101" pitchFamily="49"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g8afcec9092_60_909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5" name="Google Shape;1115;g8afcec9092_60_909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Talk Track:</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MFA can prevent some of the most common types of attacks.</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Using usernames and passwords alone does not provide sufficient protection because it’s easy for bad actors to exploit weak or reused passwords.</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200" dirty="0">
                <a:latin typeface="SimHei" panose="02010609060101010101" pitchFamily="49" charset="-122"/>
                <a:ea typeface="SimHei" panose="02010609060101010101" pitchFamily="49" charset="-122"/>
              </a:rPr>
              <a:t>Because MFA ties user access to multiple, </a:t>
            </a:r>
            <a:r>
              <a:rPr lang="en-US" sz="1200" i="1" dirty="0">
                <a:latin typeface="SimHei" panose="02010609060101010101" pitchFamily="49" charset="-122"/>
                <a:ea typeface="SimHei" panose="02010609060101010101" pitchFamily="49" charset="-122"/>
              </a:rPr>
              <a:t>different</a:t>
            </a:r>
            <a:r>
              <a:rPr lang="en-US" sz="1200" dirty="0">
                <a:latin typeface="SimHei" panose="02010609060101010101" pitchFamily="49" charset="-122"/>
                <a:ea typeface="SimHei" panose="02010609060101010101" pitchFamily="49" charset="-122"/>
              </a:rPr>
              <a:t> types of authentication factors, it’s much harder for a bad actor to gain entry to a user’s Salesforce account. Even if a user’s password is stolen, the odds are very low that an attacker can guess or impersonate a factor that a user physically possesses -- which ultimately makes your Salesforce environment safer from unauthorized access.</a:t>
            </a: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Consider the most successful attacks:</a:t>
            </a:r>
            <a:endParaRPr sz="1200" dirty="0">
              <a:latin typeface="SimHei" panose="02010609060101010101" pitchFamily="49" charset="-122"/>
              <a:ea typeface="SimHei" panose="02010609060101010101" pitchFamily="49" charset="-122"/>
            </a:endParaRPr>
          </a:p>
          <a:p>
            <a:pPr marL="444500" lvl="0" indent="-292100" algn="l" rtl="0">
              <a:spcBef>
                <a:spcPts val="0"/>
              </a:spcBef>
              <a:spcAft>
                <a:spcPts val="0"/>
              </a:spcAft>
              <a:buSzPts val="1200"/>
              <a:buAutoNum type="arabicPeriod"/>
            </a:pPr>
            <a:r>
              <a:rPr lang="en-US" sz="1200" dirty="0">
                <a:latin typeface="SimHei" panose="02010609060101010101" pitchFamily="49" charset="-122"/>
                <a:ea typeface="SimHei" panose="02010609060101010101" pitchFamily="49" charset="-122"/>
              </a:rPr>
              <a:t>Phishing was the top threat action in 2019 and was involved in 32% of confirmed breaches, and 78% of cyber-espionage incidents</a:t>
            </a:r>
            <a:endParaRPr sz="1200" dirty="0">
              <a:latin typeface="SimHei" panose="02010609060101010101" pitchFamily="49" charset="-122"/>
              <a:ea typeface="SimHei" panose="02010609060101010101" pitchFamily="49" charset="-122"/>
            </a:endParaRPr>
          </a:p>
          <a:p>
            <a:pPr marL="444500" lvl="0" indent="-292100" algn="l" rtl="0">
              <a:spcBef>
                <a:spcPts val="0"/>
              </a:spcBef>
              <a:spcAft>
                <a:spcPts val="0"/>
              </a:spcAft>
              <a:buSzPts val="1200"/>
              <a:buAutoNum type="arabicPeriod"/>
            </a:pPr>
            <a:r>
              <a:rPr lang="en-US" sz="1200" dirty="0">
                <a:latin typeface="SimHei" panose="02010609060101010101" pitchFamily="49" charset="-122"/>
                <a:ea typeface="SimHei" panose="02010609060101010101" pitchFamily="49" charset="-122"/>
              </a:rPr>
              <a:t>28% of breaches involved malware infections, and 29% involved the use of stolen credentials. Both of which are frequently accomplished through phishing attacks.</a:t>
            </a:r>
            <a:endParaRPr sz="1200" dirty="0">
              <a:latin typeface="SimHei" panose="02010609060101010101" pitchFamily="49" charset="-122"/>
              <a:ea typeface="SimHei" panose="02010609060101010101" pitchFamily="49" charset="-122"/>
            </a:endParaRPr>
          </a:p>
          <a:p>
            <a:pPr marL="444500" lvl="0" indent="-292100" algn="l" rtl="0">
              <a:spcBef>
                <a:spcPts val="0"/>
              </a:spcBef>
              <a:spcAft>
                <a:spcPts val="0"/>
              </a:spcAft>
              <a:buSzPts val="1200"/>
              <a:buAutoNum type="arabicPeriod"/>
            </a:pPr>
            <a:r>
              <a:rPr lang="en-US" sz="1200" dirty="0">
                <a:latin typeface="SimHei" panose="02010609060101010101" pitchFamily="49" charset="-122"/>
                <a:ea typeface="SimHei" panose="02010609060101010101" pitchFamily="49" charset="-122"/>
              </a:rPr>
              <a:t>30% of phishing messages are opened by targeted users.</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Sources:</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u="sng" dirty="0">
                <a:solidFill>
                  <a:srgbClr val="1155CC"/>
                </a:solidFill>
                <a:latin typeface="SimHei" panose="02010609060101010101" pitchFamily="49" charset="-122"/>
                <a:ea typeface="SimHei" panose="02010609060101010101" pitchFamily="49" charset="-122"/>
                <a:hlinkClick r:id="rId3">
                  <a:extLst>
                    <a:ext uri="{A12FA001-AC4F-418D-AE19-62706E023703}">
                      <ahyp:hlinkClr xmlns:ahyp="http://schemas.microsoft.com/office/drawing/2018/hyperlinkcolor" val="tx"/>
                    </a:ext>
                  </a:extLst>
                </a:hlinkClick>
              </a:rPr>
              <a:t>https://www.computerweekly.com/news/252483207/Vast-majority-of-cyber-attacks-are-easy-to-stop-says-Verizon</a:t>
            </a:r>
            <a:endParaRPr sz="1200" u="sng" dirty="0">
              <a:solidFill>
                <a:srgbClr val="1155CC"/>
              </a:solidFill>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u="sng" dirty="0">
                <a:solidFill>
                  <a:srgbClr val="1155CC"/>
                </a:solidFill>
                <a:latin typeface="SimHei" panose="02010609060101010101" pitchFamily="49" charset="-122"/>
                <a:ea typeface="SimHei" panose="02010609060101010101" pitchFamily="49" charset="-122"/>
                <a:hlinkClick r:id="rId4">
                  <a:extLst>
                    <a:ext uri="{A12FA001-AC4F-418D-AE19-62706E023703}">
                      <ahyp:hlinkClr xmlns:ahyp="http://schemas.microsoft.com/office/drawing/2018/hyperlinkcolor" val="tx"/>
                    </a:ext>
                  </a:extLst>
                </a:hlinkClick>
              </a:rPr>
              <a:t>https://www.cisco.com/c/en/us/products/security/common-cyberattacks.html#~how-cyber-attacks-work</a:t>
            </a:r>
            <a:endParaRPr sz="1200" u="sng" dirty="0">
              <a:solidFill>
                <a:srgbClr val="1155CC"/>
              </a:solidFill>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u="sng" dirty="0">
                <a:solidFill>
                  <a:srgbClr val="1155CC"/>
                </a:solidFill>
                <a:latin typeface="SimHei" panose="02010609060101010101" pitchFamily="49" charset="-122"/>
                <a:ea typeface="SimHei" panose="02010609060101010101" pitchFamily="49" charset="-122"/>
                <a:hlinkClick r:id="rId5">
                  <a:extLst>
                    <a:ext uri="{A12FA001-AC4F-418D-AE19-62706E023703}">
                      <ahyp:hlinkClr xmlns:ahyp="http://schemas.microsoft.com/office/drawing/2018/hyperlinkcolor" val="tx"/>
                    </a:ext>
                  </a:extLst>
                </a:hlinkClick>
              </a:rPr>
              <a:t>https://enterprise.verizon.com/resources/reports/dbir/</a:t>
            </a:r>
            <a:endParaRPr sz="1200" u="sng" dirty="0">
              <a:solidFill>
                <a:srgbClr val="1155CC"/>
              </a:solidFill>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100" dirty="0">
                <a:latin typeface="SimHei" panose="02010609060101010101" pitchFamily="49" charset="-122"/>
                <a:ea typeface="SimHei" panose="02010609060101010101" pitchFamily="49" charset="-122"/>
              </a:rPr>
              <a:t>Talk Track:</a:t>
            </a:r>
          </a:p>
          <a:p>
            <a:pPr marL="0" lvl="0" indent="0" algn="l" rtl="0">
              <a:spcBef>
                <a:spcPts val="0"/>
              </a:spcBef>
              <a:spcAft>
                <a:spcPts val="0"/>
              </a:spcAft>
              <a:buNone/>
            </a:pPr>
            <a:r>
              <a:rPr lang="en-US" sz="1100" dirty="0">
                <a:latin typeface="SimHei" panose="02010609060101010101" pitchFamily="49" charset="-122"/>
                <a:ea typeface="SimHei" panose="02010609060101010101" pitchFamily="49" charset="-122"/>
              </a:rPr>
              <a:t>When MFA is enabled for Salesforce products, users must employ a strong verification method as their second factor for logging in. </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Strong verification methods initiate a secure exchange with Salesforce and can only be completed by the user who possesses the method.</a:t>
            </a:r>
          </a:p>
          <a:p>
            <a:pPr marL="0" lvl="0" indent="0" algn="l" rtl="0">
              <a:spcBef>
                <a:spcPts val="0"/>
              </a:spcBef>
              <a:spcAft>
                <a:spcPts val="0"/>
              </a:spcAft>
              <a:buNone/>
            </a:pPr>
            <a:endParaRPr lang="en-US" sz="11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100" dirty="0">
                <a:latin typeface="SimHei" panose="02010609060101010101" pitchFamily="49" charset="-122"/>
                <a:ea typeface="SimHei" panose="02010609060101010101" pitchFamily="49" charset="-122"/>
              </a:rPr>
              <a:t>Salesforce offers simple, innovative MFA solutions that provide a balance between strong security and user convenience. These strong verification methods are supported by Salesforce products:</a:t>
            </a:r>
          </a:p>
          <a:p>
            <a:pPr marL="444500" lvl="0" indent="-292100" algn="l" rtl="0">
              <a:spcBef>
                <a:spcPts val="0"/>
              </a:spcBef>
              <a:spcAft>
                <a:spcPts val="0"/>
              </a:spcAft>
              <a:buSzPts val="1200"/>
              <a:buChar char="●"/>
            </a:pPr>
            <a:r>
              <a:rPr lang="en-US" sz="1100" dirty="0">
                <a:latin typeface="SimHei" panose="02010609060101010101" pitchFamily="49" charset="-122"/>
                <a:ea typeface="SimHei" panose="02010609060101010101" pitchFamily="49" charset="-122"/>
              </a:rPr>
              <a:t>Salesforce Authenticator mobile app</a:t>
            </a:r>
          </a:p>
          <a:p>
            <a:pPr marL="444500" lvl="0" indent="-292100" algn="l" rtl="0">
              <a:spcBef>
                <a:spcPts val="0"/>
              </a:spcBef>
              <a:spcAft>
                <a:spcPts val="0"/>
              </a:spcAft>
              <a:buSzPts val="1200"/>
              <a:buChar char="●"/>
            </a:pPr>
            <a:r>
              <a:rPr lang="en-US" sz="1100" dirty="0">
                <a:latin typeface="SimHei" panose="02010609060101010101" pitchFamily="49" charset="-122"/>
                <a:ea typeface="SimHei" panose="02010609060101010101" pitchFamily="49" charset="-122"/>
              </a:rPr>
              <a:t>Third-party time-based one-time password (TOTP) Authenticator apps such as Google Authenticator, Microsoft Authenticator, or Authy</a:t>
            </a:r>
          </a:p>
          <a:p>
            <a:pPr marL="444500" lvl="0" indent="-292100" algn="l" rtl="0">
              <a:spcBef>
                <a:spcPts val="0"/>
              </a:spcBef>
              <a:spcAft>
                <a:spcPts val="0"/>
              </a:spcAft>
              <a:buSzPts val="1200"/>
              <a:buChar char="●"/>
            </a:pPr>
            <a:r>
              <a:rPr lang="en-US" sz="1100" dirty="0">
                <a:latin typeface="SimHei" panose="02010609060101010101" pitchFamily="49" charset="-122"/>
                <a:ea typeface="SimHei" panose="02010609060101010101" pitchFamily="49" charset="-122"/>
              </a:rPr>
              <a:t>WebAuthn or U2F physical security keys (using USB, Lightning, or NFC), such as a </a:t>
            </a:r>
            <a:r>
              <a:rPr lang="en-US" sz="1100" dirty="0" err="1">
                <a:latin typeface="SimHei" panose="02010609060101010101" pitchFamily="49" charset="-122"/>
                <a:ea typeface="SimHei" panose="02010609060101010101" pitchFamily="49" charset="-122"/>
              </a:rPr>
              <a:t>Yubikey</a:t>
            </a:r>
            <a:r>
              <a:rPr lang="en-US" sz="1100" dirty="0">
                <a:latin typeface="SimHei" panose="02010609060101010101" pitchFamily="49" charset="-122"/>
                <a:ea typeface="SimHei" panose="02010609060101010101" pitchFamily="49" charset="-122"/>
              </a:rPr>
              <a:t> or Google’s Titan Security key</a:t>
            </a:r>
          </a:p>
          <a:p>
            <a:pPr marL="444500" marR="0" lvl="0" indent="-2921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Built-in authenticators:  Biometric systems, such as Touch ID, Face ID, and Windows Hello, which verify a user’s identity using a device’s fingerprint, iris, or facial recognition scanners. Some systems also allow the use of a PIN or password identifier.</a:t>
            </a:r>
          </a:p>
          <a:p>
            <a:pPr marL="444500" marR="0" lvl="0" indent="-292100" algn="l" defTabSz="914400" rtl="0" eaLnBrk="1" fontAlgn="auto" latinLnBrk="0" hangingPunct="1">
              <a:lnSpc>
                <a:spcPct val="100000"/>
              </a:lnSpc>
              <a:spcBef>
                <a:spcPts val="0"/>
              </a:spcBef>
              <a:spcAft>
                <a:spcPts val="0"/>
              </a:spcAft>
              <a:buClr>
                <a:schemeClr val="dk1"/>
              </a:buClr>
              <a:buSzPts val="1200"/>
              <a:buFont typeface="Arial"/>
              <a:buChar char="●"/>
              <a:tabLst/>
              <a:defRPr/>
            </a:pPr>
            <a:endParaRPr lang="en-US" sz="1100" b="0" i="0" u="none" strike="noStrike" cap="none" dirty="0">
              <a:solidFill>
                <a:schemeClr val="dk1"/>
              </a:solidFill>
              <a:effectLst/>
              <a:latin typeface="SimHei" panose="02010609060101010101" pitchFamily="49" charset="-122"/>
              <a:ea typeface="SimHei" panose="02010609060101010101" pitchFamily="49" charset="-122"/>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Support notes:</a:t>
            </a:r>
          </a:p>
          <a:p>
            <a:pPr marL="457200" lvl="0" indent="-304800" algn="l" rtl="0">
              <a:spcBef>
                <a:spcPts val="0"/>
              </a:spcBef>
              <a:spcAft>
                <a:spcPts val="0"/>
              </a:spcAft>
              <a:buSzPts val="1200"/>
              <a:buChar char="●"/>
            </a:pPr>
            <a:r>
              <a:rPr lang="en-US" sz="1100" b="0" i="0" u="none" strike="noStrike" cap="none" dirty="0">
                <a:solidFill>
                  <a:schemeClr val="dk1"/>
                </a:solidFill>
                <a:effectLst/>
                <a:highlight>
                  <a:srgbClr val="FFFFFF"/>
                </a:highlight>
                <a:latin typeface="SimHei" panose="02010609060101010101" pitchFamily="49" charset="-122"/>
                <a:ea typeface="SimHei" panose="02010609060101010101" pitchFamily="49" charset="-122"/>
                <a:sym typeface="Arial"/>
              </a:rPr>
              <a:t>Salesforce Authenticator push notifications aren't currently supported in Marketing Cloud—Datorama. For Datorama logins, you can use Salesforce Authenticator as a TOTP code generator only</a:t>
            </a:r>
            <a:r>
              <a:rPr lang="en-US" sz="1100" dirty="0">
                <a:latin typeface="SimHei" panose="02010609060101010101" pitchFamily="49" charset="-122"/>
                <a:ea typeface="SimHei" panose="02010609060101010101" pitchFamily="49" charset="-122"/>
              </a:rPr>
              <a:t>. </a:t>
            </a:r>
          </a:p>
          <a:p>
            <a:pPr marL="457200" lvl="0" indent="-304800" algn="l" rtl="0">
              <a:spcBef>
                <a:spcPts val="0"/>
              </a:spcBef>
              <a:spcAft>
                <a:spcPts val="0"/>
              </a:spcAft>
              <a:buSzPts val="1200"/>
              <a:buChar char="●"/>
            </a:pPr>
            <a:r>
              <a:rPr lang="en-US" sz="1100" dirty="0">
                <a:latin typeface="SimHei" panose="02010609060101010101" pitchFamily="49" charset="-122"/>
                <a:ea typeface="SimHei" panose="02010609060101010101" pitchFamily="49" charset="-122"/>
              </a:rPr>
              <a:t>Security keys aren’t currently supported in </a:t>
            </a:r>
            <a:r>
              <a:rPr lang="en-US" sz="1100" b="0" i="0" u="none" strike="noStrike" cap="none" dirty="0">
                <a:solidFill>
                  <a:schemeClr val="dk1"/>
                </a:solidFill>
                <a:effectLst/>
                <a:highlight>
                  <a:srgbClr val="FFFFFF"/>
                </a:highlight>
                <a:latin typeface="SimHei" panose="02010609060101010101" pitchFamily="49" charset="-122"/>
                <a:ea typeface="SimHei" panose="02010609060101010101" pitchFamily="49" charset="-122"/>
                <a:sym typeface="Arial"/>
              </a:rPr>
              <a:t>Marketing Cloud—Datorama.</a:t>
            </a:r>
            <a:endParaRPr lang="en-US" sz="1100" dirty="0">
              <a:latin typeface="SimHei" panose="02010609060101010101" pitchFamily="49" charset="-122"/>
              <a:ea typeface="SimHei" panose="02010609060101010101" pitchFamily="49" charset="-122"/>
            </a:endParaRPr>
          </a:p>
          <a:p>
            <a:pPr marL="457200" lvl="0" indent="-304800" algn="l" rtl="0">
              <a:spcBef>
                <a:spcPts val="0"/>
              </a:spcBef>
              <a:spcAft>
                <a:spcPts val="0"/>
              </a:spcAft>
              <a:buSzPts val="1200"/>
              <a:buChar char="●"/>
            </a:pPr>
            <a:r>
              <a:rPr lang="en-US" sz="1100" dirty="0">
                <a:latin typeface="SimHei" panose="02010609060101010101" pitchFamily="49" charset="-122"/>
                <a:ea typeface="SimHei" panose="02010609060101010101" pitchFamily="49" charset="-122"/>
              </a:rPr>
              <a:t>WebAuthn-compatible security keys, and keys that use the NFC form factor, aren’t supported by products built on the Salesforce Platform.</a:t>
            </a:r>
          </a:p>
          <a:p>
            <a:pPr marL="457200" lvl="0" indent="-304800" algn="l" rtl="0">
              <a:spcBef>
                <a:spcPts val="500"/>
              </a:spcBef>
              <a:spcAft>
                <a:spcPts val="0"/>
              </a:spcAft>
              <a:buSzPts val="1200"/>
              <a:buChar char="●"/>
            </a:pPr>
            <a:r>
              <a:rPr lang="en-US" sz="1100" dirty="0">
                <a:highlight>
                  <a:srgbClr val="FFFFFF"/>
                </a:highlight>
                <a:latin typeface="SimHei" panose="02010609060101010101" pitchFamily="49" charset="-122"/>
                <a:ea typeface="SimHei" panose="02010609060101010101" pitchFamily="49" charset="-122"/>
              </a:rPr>
              <a:t>WebAuthn-compatible security keys aren’t supported in non-Chromium versions of the Edge browser.</a:t>
            </a:r>
          </a:p>
          <a:p>
            <a:pPr marL="457200" lvl="0" indent="-304800" algn="l" rtl="0">
              <a:spcBef>
                <a:spcPts val="500"/>
              </a:spcBef>
              <a:spcAft>
                <a:spcPts val="0"/>
              </a:spcAft>
              <a:buSzPts val="1200"/>
              <a:buChar char="●"/>
            </a:pPr>
            <a:r>
              <a:rPr lang="en-US" sz="1100" b="0" i="0" u="none" strike="noStrike" cap="none" dirty="0">
                <a:solidFill>
                  <a:schemeClr val="dk1"/>
                </a:solidFill>
                <a:effectLst/>
                <a:highlight>
                  <a:srgbClr val="FFFFFF"/>
                </a:highlight>
                <a:latin typeface="SimHei" panose="02010609060101010101" pitchFamily="49" charset="-122"/>
                <a:ea typeface="SimHei" panose="02010609060101010101" pitchFamily="49" charset="-122"/>
                <a:sym typeface="Arial"/>
              </a:rPr>
              <a:t>Built-in authenticators are currently supported in Heroku, Marketing Cloud—Social, and MuleSoft </a:t>
            </a:r>
            <a:r>
              <a:rPr lang="en-US" sz="1100" b="0" i="0" u="none" strike="noStrike" cap="none" dirty="0" err="1">
                <a:solidFill>
                  <a:schemeClr val="dk1"/>
                </a:solidFill>
                <a:effectLst/>
                <a:highlight>
                  <a:srgbClr val="FFFFFF"/>
                </a:highlight>
                <a:latin typeface="SimHei" panose="02010609060101010101" pitchFamily="49" charset="-122"/>
                <a:ea typeface="SimHei" panose="02010609060101010101" pitchFamily="49" charset="-122"/>
                <a:sym typeface="Arial"/>
              </a:rPr>
              <a:t>Anypoint</a:t>
            </a:r>
            <a:r>
              <a:rPr lang="en-US" sz="1100" b="0" i="0" u="none" strike="noStrike" cap="none" dirty="0">
                <a:solidFill>
                  <a:schemeClr val="dk1"/>
                </a:solidFill>
                <a:effectLst/>
                <a:highlight>
                  <a:srgbClr val="FFFFFF"/>
                </a:highlight>
                <a:latin typeface="SimHei" panose="02010609060101010101" pitchFamily="49" charset="-122"/>
                <a:ea typeface="SimHei" panose="02010609060101010101" pitchFamily="49" charset="-122"/>
                <a:sym typeface="Arial"/>
              </a:rPr>
              <a:t> Platform only.</a:t>
            </a:r>
          </a:p>
          <a:p>
            <a:endParaRPr lang="en-US" sz="11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100" dirty="0">
                <a:latin typeface="SimHei" panose="02010609060101010101" pitchFamily="49" charset="-122"/>
                <a:ea typeface="SimHei" panose="02010609060101010101" pitchFamily="49" charset="-122"/>
              </a:rPr>
              <a:t>You can choose the option or options that work best for your business and user needs.</a:t>
            </a:r>
          </a:p>
          <a:p>
            <a:pPr marL="0" lvl="0" indent="0" algn="l" rtl="0">
              <a:spcBef>
                <a:spcPts val="0"/>
              </a:spcBef>
              <a:spcAft>
                <a:spcPts val="0"/>
              </a:spcAft>
              <a:buNone/>
            </a:pPr>
            <a:endParaRPr lang="en-US" sz="11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100" dirty="0">
                <a:latin typeface="SimHei" panose="02010609060101010101" pitchFamily="49" charset="-122"/>
                <a:ea typeface="SimHei" panose="02010609060101010101" pitchFamily="49" charset="-122"/>
              </a:rPr>
              <a:t>Note:</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Salesforce doesn’t allow email, SMS text messages, or phone calls as verification methods for MFA because email credentials can be compromised, and text messages and phone calls can be intercepted. </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It’s a lot harder for bad actors to get control of an actual mobile device or physical security key than it is to infiltrate an email account or hack a cell phone number.</a:t>
            </a:r>
            <a:br>
              <a:rPr lang="en-US" b="0" dirty="0">
                <a:effectLst/>
                <a:latin typeface="SimHei" panose="02010609060101010101" pitchFamily="49" charset="-122"/>
                <a:ea typeface="SimHei" panose="02010609060101010101" pitchFamily="49" charset="-122"/>
              </a:rPr>
            </a:br>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30519036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9"/>
        <p:cNvGrpSpPr/>
        <p:nvPr/>
      </p:nvGrpSpPr>
      <p:grpSpPr>
        <a:xfrm>
          <a:off x="0" y="0"/>
          <a:ext cx="0" cy="0"/>
          <a:chOff x="0" y="0"/>
          <a:chExt cx="0" cy="0"/>
        </a:xfrm>
      </p:grpSpPr>
      <p:sp>
        <p:nvSpPr>
          <p:cNvPr id="1220" name="Google Shape;1220;g8afcec9092_60_171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1" name="Google Shape;1221;g8afcec9092_60_171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solidFill>
                  <a:srgbClr val="C00000"/>
                </a:solidFill>
                <a:latin typeface="SimHei" panose="02010609060101010101" pitchFamily="49" charset="-122"/>
                <a:ea typeface="SimHei" panose="02010609060101010101" pitchFamily="49" charset="-122"/>
              </a:rPr>
              <a:t>Talk Track:</a:t>
            </a:r>
            <a:endParaRPr sz="1200" dirty="0">
              <a:solidFill>
                <a:srgbClr val="C00000"/>
              </a:solidFill>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solidFill>
                  <a:srgbClr val="C00000"/>
                </a:solidFill>
                <a:latin typeface="SimHei" panose="02010609060101010101" pitchFamily="49" charset="-122"/>
                <a:ea typeface="SimHei" panose="02010609060101010101" pitchFamily="49" charset="-122"/>
              </a:rPr>
              <a:t>When MFA is enabled, users must register at least one verification method to connect it to their Salesforce account. We recommend that each user register multiple methods, so they have a backup if they lose or forget their primary method.</a:t>
            </a:r>
          </a:p>
          <a:p>
            <a:pPr marL="0" lvl="0" indent="0" algn="l" rtl="0">
              <a:spcBef>
                <a:spcPts val="0"/>
              </a:spcBef>
              <a:spcAft>
                <a:spcPts val="0"/>
              </a:spcAft>
              <a:buNone/>
            </a:pPr>
            <a:endParaRPr lang="en-US" sz="1200" dirty="0">
              <a:solidFill>
                <a:srgbClr val="C00000"/>
              </a:solidFill>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solidFill>
                  <a:srgbClr val="C00000"/>
                </a:solidFill>
                <a:latin typeface="SimHei" panose="02010609060101010101" pitchFamily="49" charset="-122"/>
                <a:ea typeface="SimHei" panose="02010609060101010101" pitchFamily="49" charset="-122"/>
              </a:rPr>
              <a:t>Step 1: Users should acquire the method that they’re going to use for MFA.</a:t>
            </a:r>
          </a:p>
          <a:p>
            <a:pPr marL="171450" lvl="0" indent="-171450" algn="l" rtl="0">
              <a:spcBef>
                <a:spcPts val="0"/>
              </a:spcBef>
              <a:spcAft>
                <a:spcPts val="0"/>
              </a:spcAft>
              <a:buFont typeface="Arial" panose="020B0604020202020204" pitchFamily="34" charset="0"/>
              <a:buChar char="•"/>
            </a:pPr>
            <a:r>
              <a:rPr lang="en-US" sz="1200" dirty="0">
                <a:solidFill>
                  <a:srgbClr val="C00000"/>
                </a:solidFill>
                <a:latin typeface="SimHei" panose="02010609060101010101" pitchFamily="49" charset="-122"/>
                <a:ea typeface="SimHei" panose="02010609060101010101" pitchFamily="49" charset="-122"/>
              </a:rPr>
              <a:t>To use an authenticator app like Salesforce Authenticator, download and install the app on a mobile device. </a:t>
            </a:r>
          </a:p>
          <a:p>
            <a:pPr marL="171450" lvl="0" indent="-171450" algn="l" rtl="0">
              <a:spcBef>
                <a:spcPts val="0"/>
              </a:spcBef>
              <a:spcAft>
                <a:spcPts val="0"/>
              </a:spcAft>
              <a:buFont typeface="Arial" panose="020B0604020202020204" pitchFamily="34" charset="0"/>
              <a:buChar char="•"/>
            </a:pPr>
            <a:r>
              <a:rPr lang="en-US" sz="1200" dirty="0">
                <a:solidFill>
                  <a:srgbClr val="C00000"/>
                </a:solidFill>
                <a:latin typeface="SimHei" panose="02010609060101010101" pitchFamily="49" charset="-122"/>
                <a:ea typeface="SimHei" panose="02010609060101010101" pitchFamily="49" charset="-122"/>
              </a:rPr>
              <a:t>To use a security key, </a:t>
            </a:r>
            <a:r>
              <a:rPr lang="en-US" sz="1200" b="1" dirty="0">
                <a:solidFill>
                  <a:srgbClr val="FF0000"/>
                </a:solidFill>
                <a:latin typeface="SimHei" panose="02010609060101010101" pitchFamily="49" charset="-122"/>
                <a:ea typeface="SimHei" panose="02010609060101010101" pitchFamily="49" charset="-122"/>
              </a:rPr>
              <a:t>[ADMIN: include details about how you’re distributing keys to your users].</a:t>
            </a:r>
          </a:p>
          <a:p>
            <a:pPr marL="171450" lvl="0" indent="-171450" algn="l" rtl="0">
              <a:spcBef>
                <a:spcPts val="0"/>
              </a:spcBef>
              <a:spcAft>
                <a:spcPts val="0"/>
              </a:spcAft>
              <a:buFont typeface="Arial" panose="020B0604020202020204" pitchFamily="34" charset="0"/>
              <a:buChar char="•"/>
            </a:pPr>
            <a:r>
              <a:rPr lang="en-US" sz="1200" b="0" dirty="0">
                <a:solidFill>
                  <a:srgbClr val="C00000"/>
                </a:solidFill>
                <a:latin typeface="SimHei" panose="02010609060101010101" pitchFamily="49" charset="-122"/>
                <a:ea typeface="SimHei" panose="02010609060101010101" pitchFamily="49" charset="-122"/>
              </a:rPr>
              <a:t>To use a built-in authenticator, the user should make sure their device, OS, and browser support this option and that they’ve configured the built-in authenticator to determine their identity.</a:t>
            </a:r>
          </a:p>
          <a:p>
            <a:pPr marL="171450" lvl="0" indent="-171450" algn="l" rtl="0">
              <a:spcBef>
                <a:spcPts val="0"/>
              </a:spcBef>
              <a:spcAft>
                <a:spcPts val="0"/>
              </a:spcAft>
              <a:buFont typeface="Arial" panose="020B0604020202020204" pitchFamily="34" charset="0"/>
              <a:buChar char="•"/>
            </a:pPr>
            <a:endParaRPr lang="en-US" sz="1200" b="0" dirty="0">
              <a:solidFill>
                <a:srgbClr val="C00000"/>
              </a:solidFill>
              <a:latin typeface="SimHei" panose="02010609060101010101" pitchFamily="49" charset="-122"/>
              <a:ea typeface="SimHei" panose="02010609060101010101" pitchFamily="49" charset="-122"/>
            </a:endParaRPr>
          </a:p>
          <a:p>
            <a:pPr marL="0" lvl="0" indent="0" algn="l" rtl="0">
              <a:spcBef>
                <a:spcPts val="0"/>
              </a:spcBef>
              <a:spcAft>
                <a:spcPts val="0"/>
              </a:spcAft>
              <a:buFont typeface="Arial" panose="020B0604020202020204" pitchFamily="34" charset="0"/>
              <a:buNone/>
            </a:pPr>
            <a:r>
              <a:rPr lang="en-US" sz="1200" b="0" dirty="0">
                <a:solidFill>
                  <a:srgbClr val="C00000"/>
                </a:solidFill>
                <a:latin typeface="SimHei" panose="02010609060101010101" pitchFamily="49" charset="-122"/>
                <a:ea typeface="SimHei" panose="02010609060101010101" pitchFamily="49" charset="-122"/>
              </a:rPr>
              <a:t>Step 2: </a:t>
            </a:r>
            <a:r>
              <a:rPr lang="en-US" sz="1200" dirty="0">
                <a:solidFill>
                  <a:srgbClr val="C00000"/>
                </a:solidFill>
                <a:latin typeface="SimHei" panose="02010609060101010101" pitchFamily="49" charset="-122"/>
                <a:ea typeface="SimHei" panose="02010609060101010101" pitchFamily="49" charset="-122"/>
              </a:rPr>
              <a:t>The registration process is automatically initiated the first time a user tries to log in after they’ve been enabled for MFA. The process walks the user through connecting their verification method to their Salesforce account. </a:t>
            </a:r>
          </a:p>
          <a:p>
            <a:pPr marL="0" lvl="0" indent="0" algn="l" rtl="0">
              <a:spcBef>
                <a:spcPts val="0"/>
              </a:spcBef>
              <a:spcAft>
                <a:spcPts val="0"/>
              </a:spcAft>
              <a:buFont typeface="Arial" panose="020B0604020202020204" pitchFamily="34" charset="0"/>
              <a:buNone/>
            </a:pPr>
            <a:endParaRPr lang="en-US" sz="1200" dirty="0">
              <a:solidFill>
                <a:srgbClr val="C00000"/>
              </a:solidFill>
              <a:latin typeface="SimHei" panose="02010609060101010101" pitchFamily="49" charset="-122"/>
              <a:ea typeface="SimHei" panose="02010609060101010101" pitchFamily="49" charset="-122"/>
            </a:endParaRPr>
          </a:p>
          <a:p>
            <a:pPr marL="0" lvl="0" indent="0" algn="l" rtl="0">
              <a:spcBef>
                <a:spcPts val="0"/>
              </a:spcBef>
              <a:spcAft>
                <a:spcPts val="0"/>
              </a:spcAft>
              <a:buFont typeface="Arial" panose="020B0604020202020204" pitchFamily="34" charset="0"/>
              <a:buNone/>
            </a:pPr>
            <a:r>
              <a:rPr lang="en-US" sz="1200" dirty="0">
                <a:solidFill>
                  <a:srgbClr val="C00000"/>
                </a:solidFill>
                <a:latin typeface="SimHei" panose="02010609060101010101" pitchFamily="49" charset="-122"/>
                <a:ea typeface="SimHei" panose="02010609060101010101" pitchFamily="49" charset="-122"/>
              </a:rPr>
              <a:t>Step 3: Each time an MFA-enabled user logs in, they’re prompted to provide their verification method after they enter their username and password.</a:t>
            </a:r>
            <a:endParaRPr sz="1200" dirty="0">
              <a:solidFill>
                <a:srgbClr val="C00000"/>
              </a:solidFill>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2786509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5"/>
        <p:cNvGrpSpPr/>
        <p:nvPr/>
      </p:nvGrpSpPr>
      <p:grpSpPr>
        <a:xfrm>
          <a:off x="0" y="0"/>
          <a:ext cx="0" cy="0"/>
          <a:chOff x="0" y="0"/>
          <a:chExt cx="0" cy="0"/>
        </a:xfrm>
      </p:grpSpPr>
      <p:sp>
        <p:nvSpPr>
          <p:cNvPr id="1176" name="Google Shape;1176;g8afcec9092_60_116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7" name="Google Shape;1177;g8afcec9092_60_11607: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Talk Track:</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The Salesforce Authenticator mobile app is a strong verification method that users can easily install and connect to their Salesforce accounts. The app is free and simple to use, minimizing the impact of MFA on the user experience.</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Salesforce Authenticator makes the extra authentication step required by MFA easy because it automatically integrates into your current Salesforce login process. After a user enters their username and password, the app sends a notification to their mobile device.</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The user taps the notification to open Salesforce Authenticator, verifies the login request is coming from them, and then they’re logged in.</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Salesforce Authenticator allows users to automate the extra MFA authentication step when working from a trusted location.</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latin typeface="SimHei" panose="02010609060101010101" pitchFamily="49" charset="-122"/>
                <a:ea typeface="SimHei" panose="02010609060101010101" pitchFamily="49" charset="-122"/>
              </a:rPr>
              <a:t>Salesforce highly recommends that users set up a PIN or biometric requirement on their mobile device to ensure that unauthorized parties aren’t able to access Salesforce Authenticator.</a:t>
            </a: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None/>
            </a:pPr>
            <a:endParaRPr sz="1200" dirty="0">
              <a:latin typeface="SimHei" panose="02010609060101010101" pitchFamily="49" charset="-122"/>
              <a:ea typeface="SimHei" panose="02010609060101010101" pitchFamily="49" charset="-122"/>
            </a:endParaRPr>
          </a:p>
          <a:p>
            <a:pPr marL="0" lvl="0" indent="0" algn="l" rtl="0">
              <a:spcBef>
                <a:spcPts val="0"/>
              </a:spcBef>
              <a:spcAft>
                <a:spcPts val="0"/>
              </a:spcAft>
              <a:buClr>
                <a:schemeClr val="dk1"/>
              </a:buClr>
              <a:buSzPts val="1100"/>
              <a:buFont typeface="Arial"/>
              <a:buNone/>
            </a:pPr>
            <a:r>
              <a:rPr lang="en-US" sz="1100" b="1" dirty="0">
                <a:solidFill>
                  <a:schemeClr val="dk1"/>
                </a:solidFill>
                <a:latin typeface="SimHei" panose="02010609060101010101" pitchFamily="49" charset="-122"/>
                <a:ea typeface="SimHei" panose="02010609060101010101" pitchFamily="49" charset="-122"/>
              </a:rPr>
              <a:t>Requirements</a:t>
            </a:r>
            <a:endParaRPr sz="1100" b="1" dirty="0">
              <a:solidFill>
                <a:schemeClr val="dk1"/>
              </a:solidFill>
              <a:latin typeface="SimHei" panose="02010609060101010101" pitchFamily="49" charset="-122"/>
              <a:ea typeface="SimHei" panose="02010609060101010101" pitchFamily="49" charset="-122"/>
            </a:endParaRPr>
          </a:p>
          <a:p>
            <a:pPr marL="0" lvl="0" indent="0" algn="l" rtl="0">
              <a:spcBef>
                <a:spcPts val="0"/>
              </a:spcBef>
              <a:spcAft>
                <a:spcPts val="0"/>
              </a:spcAft>
              <a:buNone/>
            </a:pPr>
            <a:r>
              <a:rPr lang="en-US" sz="1200" dirty="0">
                <a:solidFill>
                  <a:srgbClr val="333333"/>
                </a:solidFill>
                <a:highlight>
                  <a:srgbClr val="FFFFFF"/>
                </a:highlight>
                <a:latin typeface="SimHei" panose="02010609060101010101" pitchFamily="49" charset="-122"/>
                <a:ea typeface="SimHei" panose="02010609060101010101" pitchFamily="49" charset="-122"/>
              </a:rPr>
              <a:t>Salesforce Authenticator is available for all Salesforce products that have MFA functionality.</a:t>
            </a:r>
            <a:endParaRPr sz="1200" dirty="0">
              <a:solidFill>
                <a:srgbClr val="333333"/>
              </a:solidFill>
              <a:highlight>
                <a:srgbClr val="FFFFFF"/>
              </a:highlight>
              <a:latin typeface="SimHei" panose="02010609060101010101" pitchFamily="49" charset="-122"/>
              <a:ea typeface="SimHei" panose="02010609060101010101" pitchFamily="49" charset="-122"/>
            </a:endParaRPr>
          </a:p>
          <a:p>
            <a:pPr marL="457200" lvl="0" indent="-304800" algn="l" rtl="0">
              <a:lnSpc>
                <a:spcPct val="115000"/>
              </a:lnSpc>
              <a:spcBef>
                <a:spcPts val="1000"/>
              </a:spcBef>
              <a:spcAft>
                <a:spcPts val="0"/>
              </a:spcAft>
              <a:buClr>
                <a:schemeClr val="dk1"/>
              </a:buClr>
              <a:buSzPts val="1200"/>
              <a:buChar char="●"/>
            </a:pPr>
            <a:r>
              <a:rPr lang="en-US" sz="1200" i="1" dirty="0">
                <a:solidFill>
                  <a:schemeClr val="dk1"/>
                </a:solidFill>
                <a:latin typeface="SimHei" panose="02010609060101010101" pitchFamily="49" charset="-122"/>
                <a:ea typeface="SimHei" panose="02010609060101010101" pitchFamily="49" charset="-122"/>
              </a:rPr>
              <a:t>For Marketing Cloud–Datorama customers</a:t>
            </a:r>
            <a:r>
              <a:rPr lang="en-US" sz="1200" dirty="0">
                <a:solidFill>
                  <a:schemeClr val="dk1"/>
                </a:solidFill>
                <a:latin typeface="SimHei" panose="02010609060101010101" pitchFamily="49" charset="-122"/>
                <a:ea typeface="SimHei" panose="02010609060101010101" pitchFamily="49" charset="-122"/>
              </a:rPr>
              <a:t>: Salesforce Authenticator push notifications aren’t supported yet. You can use the app as a TOTP code generator only.</a:t>
            </a:r>
            <a:endParaRPr sz="1200" dirty="0">
              <a:solidFill>
                <a:schemeClr val="dk1"/>
              </a:solidFill>
              <a:latin typeface="SimHei" panose="02010609060101010101" pitchFamily="49" charset="-122"/>
              <a:ea typeface="SimHei" panose="02010609060101010101" pitchFamily="49" charset="-122"/>
            </a:endParaRPr>
          </a:p>
          <a:p>
            <a:pPr marL="0" lvl="0" indent="0" algn="l" rtl="0">
              <a:spcBef>
                <a:spcPts val="500"/>
              </a:spcBef>
              <a:spcAft>
                <a:spcPts val="0"/>
              </a:spcAft>
              <a:buNone/>
            </a:pPr>
            <a:endParaRPr sz="1200" dirty="0">
              <a:latin typeface="SimHei" panose="02010609060101010101" pitchFamily="49" charset="-122"/>
              <a:ea typeface="SimHei" panose="02010609060101010101" pitchFamily="49"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Talk Track:</a:t>
            </a:r>
          </a:p>
          <a:p>
            <a:pPr marL="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a:t>
            </a:r>
          </a:p>
          <a:p>
            <a:pPr marL="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register Salesforce Authenticator the first time you log in after MFA is turned on, follow these onscreen instructions.</a:t>
            </a:r>
          </a:p>
          <a:p>
            <a:pPr marL="0"/>
            <a:endParaRPr lang="en-US" dirty="0">
              <a:latin typeface="SimHei" panose="02010609060101010101" pitchFamily="49" charset="-122"/>
              <a:ea typeface="SimHei" panose="02010609060101010101" pitchFamily="49" charset="-122"/>
            </a:endParaRPr>
          </a:p>
          <a:p>
            <a:pPr marL="0" indent="0"/>
            <a:r>
              <a:rPr lang="en-US" dirty="0">
                <a:latin typeface="SimHei" panose="02010609060101010101" pitchFamily="49" charset="-122"/>
                <a:ea typeface="SimHei" panose="02010609060101010101" pitchFamily="49" charset="-122"/>
              </a:rPr>
              <a:t>****</a:t>
            </a:r>
          </a:p>
          <a:p>
            <a:pPr marL="0" indent="0"/>
            <a:r>
              <a:rPr lang="en-US" dirty="0">
                <a:latin typeface="SimHei" panose="02010609060101010101" pitchFamily="49" charset="-122"/>
                <a:ea typeface="SimHei" panose="02010609060101010101" pitchFamily="49" charset="-122"/>
              </a:rPr>
              <a:t>You can also </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register Salesforce Authenticator from your personal settings in Salesforce:</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2. Log in to Salesforce, then go to your personal settings.</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3. Enter Advanced User Details in the Quick Find box, then select </a:t>
            </a:r>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rPr>
              <a:t>Advanced User Details</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4. In the App Registration: Salesforce Authenticator field, click </a:t>
            </a:r>
            <a:r>
              <a:rPr lang="en-US" sz="1100" b="1" i="0" u="none" strike="noStrike" cap="none" dirty="0">
                <a:solidFill>
                  <a:schemeClr val="dk1"/>
                </a:solidFill>
                <a:effectLst/>
                <a:latin typeface="SimHei" panose="02010609060101010101" pitchFamily="49" charset="-122"/>
                <a:ea typeface="SimHei" panose="02010609060101010101" pitchFamily="49" charset="-122"/>
                <a:sym typeface="Arial"/>
              </a:rPr>
              <a:t>Connect</a:t>
            </a:r>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6. Complete steps 3 through 10 in the ”Register the App” flow.</a:t>
            </a:r>
          </a:p>
          <a:p>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3952437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Talk Track:</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To use Salesforce Authenticator as a verification method for multi-factor authentication (MFA) logins, you first need to go through the registration process to connect the app to your Salesforce product’s account.</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 </a:t>
            </a:r>
          </a:p>
          <a:p>
            <a:pPr marL="0" indent="0"/>
            <a:r>
              <a:rPr lang="en-US" sz="1100" b="0" i="0" u="none" strike="noStrike" cap="none" dirty="0">
                <a:solidFill>
                  <a:schemeClr val="dk1"/>
                </a:solidFill>
                <a:effectLst/>
                <a:latin typeface="SimHei" panose="02010609060101010101" pitchFamily="49" charset="-122"/>
                <a:ea typeface="SimHei" panose="02010609060101010101" pitchFamily="49" charset="-122"/>
                <a:sym typeface="Arial"/>
              </a:rPr>
              <a:t>When you log in for the first time after MFA has been turned on, you are prompted to register a verification method. To register Salesforce Authenticator, follow these onscreen instructions.</a:t>
            </a:r>
            <a:endParaRPr lang="en-US" dirty="0">
              <a:latin typeface="SimHei" panose="02010609060101010101" pitchFamily="49" charset="-122"/>
              <a:ea typeface="SimHei" panose="02010609060101010101" pitchFamily="49" charset="-122"/>
            </a:endParaRPr>
          </a:p>
          <a:p>
            <a:endParaRPr lang="en-US" dirty="0">
              <a:latin typeface="SimHei" panose="02010609060101010101" pitchFamily="49" charset="-122"/>
              <a:ea typeface="SimHei" panose="02010609060101010101" pitchFamily="49" charset="-122"/>
            </a:endParaRPr>
          </a:p>
        </p:txBody>
      </p:sp>
    </p:spTree>
    <p:extLst>
      <p:ext uri="{BB962C8B-B14F-4D97-AF65-F5344CB8AC3E}">
        <p14:creationId xmlns:p14="http://schemas.microsoft.com/office/powerpoint/2010/main" val="26996395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2.xml"/><Relationship Id="rId4" Type="http://schemas.openxmlformats.org/officeDocument/2006/relationships/image" Target="../media/image60.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Master" Target="../slideMasters/slideMaster2.xml"/><Relationship Id="rId5" Type="http://schemas.openxmlformats.org/officeDocument/2006/relationships/image" Target="../media/image76.png"/><Relationship Id="rId4" Type="http://schemas.openxmlformats.org/officeDocument/2006/relationships/image" Target="../media/image6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1.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1.xml"/><Relationship Id="rId4" Type="http://schemas.openxmlformats.org/officeDocument/2006/relationships/image" Target="../media/image51.jp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1.xml"/><Relationship Id="rId4" Type="http://schemas.openxmlformats.org/officeDocument/2006/relationships/image" Target="../media/image60.pn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2.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2.xml"/><Relationship Id="rId4" Type="http://schemas.openxmlformats.org/officeDocument/2006/relationships/image" Target="../media/image51.jp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242"/>
        <p:cNvGrpSpPr/>
        <p:nvPr/>
      </p:nvGrpSpPr>
      <p:grpSpPr>
        <a:xfrm>
          <a:off x="0" y="0"/>
          <a:ext cx="0" cy="0"/>
          <a:chOff x="0" y="0"/>
          <a:chExt cx="0" cy="0"/>
        </a:xfrm>
      </p:grpSpPr>
      <p:pic>
        <p:nvPicPr>
          <p:cNvPr id="243" name="Google Shape;243;p36"/>
          <p:cNvPicPr preferRelativeResize="0"/>
          <p:nvPr/>
        </p:nvPicPr>
        <p:blipFill rotWithShape="1">
          <a:blip r:embed="rId2">
            <a:alphaModFix/>
          </a:blip>
          <a:srcRect/>
          <a:stretch/>
        </p:blipFill>
        <p:spPr>
          <a:xfrm>
            <a:off x="0" y="893"/>
            <a:ext cx="12188822" cy="6856212"/>
          </a:xfrm>
          <a:prstGeom prst="rect">
            <a:avLst/>
          </a:prstGeom>
          <a:noFill/>
          <a:ln>
            <a:noFill/>
          </a:ln>
        </p:spPr>
      </p:pic>
      <p:pic>
        <p:nvPicPr>
          <p:cNvPr id="244" name="Google Shape;244;p36"/>
          <p:cNvPicPr preferRelativeResize="0"/>
          <p:nvPr/>
        </p:nvPicPr>
        <p:blipFill rotWithShape="1">
          <a:blip r:embed="rId3">
            <a:alphaModFix/>
          </a:blip>
          <a:srcRect/>
          <a:stretch/>
        </p:blipFill>
        <p:spPr>
          <a:xfrm>
            <a:off x="0" y="893"/>
            <a:ext cx="12188822" cy="6856212"/>
          </a:xfrm>
          <a:prstGeom prst="rect">
            <a:avLst/>
          </a:prstGeom>
          <a:noFill/>
          <a:ln>
            <a:noFill/>
          </a:ln>
        </p:spPr>
      </p:pic>
      <p:sp>
        <p:nvSpPr>
          <p:cNvPr id="245" name="Google Shape;245;p36"/>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400"/>
              <a:buNone/>
              <a:defRPr sz="35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246" name="Google Shape;246;p36"/>
          <p:cNvSpPr txBox="1">
            <a:spLocks noGrp="1"/>
          </p:cNvSpPr>
          <p:nvPr>
            <p:ph type="subTitle" idx="1"/>
          </p:nvPr>
        </p:nvSpPr>
        <p:spPr>
          <a:xfrm>
            <a:off x="578056" y="3397029"/>
            <a:ext cx="673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dirty="0"/>
          </a:p>
        </p:txBody>
      </p:sp>
      <p:sp>
        <p:nvSpPr>
          <p:cNvPr id="247" name="Google Shape;247;p36"/>
          <p:cNvSpPr txBox="1">
            <a:spLocks noGrp="1"/>
          </p:cNvSpPr>
          <p:nvPr>
            <p:ph type="body" idx="2"/>
          </p:nvPr>
        </p:nvSpPr>
        <p:spPr>
          <a:xfrm>
            <a:off x="578056" y="5037324"/>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248" name="Google Shape;248;p36"/>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pic>
        <p:nvPicPr>
          <p:cNvPr id="249" name="Google Shape;249;p36"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326"/>
        <p:cNvGrpSpPr/>
        <p:nvPr/>
      </p:nvGrpSpPr>
      <p:grpSpPr>
        <a:xfrm>
          <a:off x="0" y="0"/>
          <a:ext cx="0" cy="0"/>
          <a:chOff x="0" y="0"/>
          <a:chExt cx="0" cy="0"/>
        </a:xfrm>
      </p:grpSpPr>
      <p:pic>
        <p:nvPicPr>
          <p:cNvPr id="327" name="Google Shape;327;p47"/>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28" name="Google Shape;328;p47"/>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29" name="Google Shape;329;p4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30" name="Google Shape;330;p47"/>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31" name="Google Shape;331;p4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32" name="Google Shape;332;p47"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976"/>
        <p:cNvGrpSpPr/>
        <p:nvPr/>
      </p:nvGrpSpPr>
      <p:grpSpPr>
        <a:xfrm>
          <a:off x="0" y="0"/>
          <a:ext cx="0" cy="0"/>
          <a:chOff x="0" y="0"/>
          <a:chExt cx="0" cy="0"/>
        </a:xfrm>
      </p:grpSpPr>
      <p:sp>
        <p:nvSpPr>
          <p:cNvPr id="977" name="Google Shape;977;p138"/>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978" name="Google Shape;978;p138"/>
          <p:cNvSpPr txBox="1">
            <a:spLocks noGrp="1"/>
          </p:cNvSpPr>
          <p:nvPr>
            <p:ph type="body" idx="1"/>
          </p:nvPr>
        </p:nvSpPr>
        <p:spPr>
          <a:xfrm>
            <a:off x="502714" y="1124469"/>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dirty="0"/>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979"/>
        <p:cNvGrpSpPr/>
        <p:nvPr/>
      </p:nvGrpSpPr>
      <p:grpSpPr>
        <a:xfrm>
          <a:off x="0" y="0"/>
          <a:ext cx="0" cy="0"/>
          <a:chOff x="0" y="0"/>
          <a:chExt cx="0" cy="0"/>
        </a:xfrm>
      </p:grpSpPr>
      <p:pic>
        <p:nvPicPr>
          <p:cNvPr id="980" name="Google Shape;980;p139"/>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981" name="Google Shape;981;p13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
        <p:nvSpPr>
          <p:cNvPr id="982" name="Google Shape;982;p139"/>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lang="en-IE" dirty="0"/>
          </a:p>
        </p:txBody>
      </p:sp>
      <p:sp>
        <p:nvSpPr>
          <p:cNvPr id="983" name="Google Shape;983;p139"/>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pic>
        <p:nvPicPr>
          <p:cNvPr id="984" name="Google Shape;984;p139"/>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985" name="Google Shape;985;p139"/>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986" name="Google Shape;986;p139"/>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987" name="Google Shape;987;p139"/>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988" name="Google Shape;988;p139"/>
          <p:cNvPicPr preferRelativeResize="0"/>
          <p:nvPr/>
        </p:nvPicPr>
        <p:blipFill rotWithShape="1">
          <a:blip r:embed="rId7">
            <a:alphaModFix/>
          </a:blip>
          <a:srcRect l="-296" t="-8231" r="15643" b="5846"/>
          <a:stretch/>
        </p:blipFill>
        <p:spPr>
          <a:xfrm>
            <a:off x="5352450" y="6263000"/>
            <a:ext cx="6834594" cy="600419"/>
          </a:xfrm>
          <a:prstGeom prst="rect">
            <a:avLst/>
          </a:prstGeom>
          <a:noFill/>
          <a:ln>
            <a:noFill/>
          </a:ln>
        </p:spPr>
      </p:pic>
      <p:sp>
        <p:nvSpPr>
          <p:cNvPr id="989" name="Google Shape;989;p139"/>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990" name="Google Shape;990;p139"/>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991"/>
        <p:cNvGrpSpPr/>
        <p:nvPr/>
      </p:nvGrpSpPr>
      <p:grpSpPr>
        <a:xfrm>
          <a:off x="0" y="0"/>
          <a:ext cx="0" cy="0"/>
          <a:chOff x="0" y="0"/>
          <a:chExt cx="0" cy="0"/>
        </a:xfrm>
      </p:grpSpPr>
      <p:pic>
        <p:nvPicPr>
          <p:cNvPr id="992" name="Google Shape;992;p140"/>
          <p:cNvPicPr preferRelativeResize="0"/>
          <p:nvPr/>
        </p:nvPicPr>
        <p:blipFill rotWithShape="1">
          <a:blip r:embed="rId2">
            <a:alphaModFix/>
          </a:blip>
          <a:srcRect l="478" t="2400" r="1922"/>
          <a:stretch/>
        </p:blipFill>
        <p:spPr>
          <a:xfrm flipH="1">
            <a:off x="6455" y="893"/>
            <a:ext cx="12396681" cy="6852641"/>
          </a:xfrm>
          <a:prstGeom prst="rect">
            <a:avLst/>
          </a:prstGeom>
          <a:noFill/>
          <a:ln>
            <a:noFill/>
          </a:ln>
        </p:spPr>
      </p:pic>
      <p:grpSp>
        <p:nvGrpSpPr>
          <p:cNvPr id="993" name="Google Shape;993;p140"/>
          <p:cNvGrpSpPr/>
          <p:nvPr/>
        </p:nvGrpSpPr>
        <p:grpSpPr>
          <a:xfrm>
            <a:off x="2559417" y="5500738"/>
            <a:ext cx="827907" cy="1175445"/>
            <a:chOff x="723336" y="4484318"/>
            <a:chExt cx="1333398" cy="1893131"/>
          </a:xfrm>
        </p:grpSpPr>
        <p:pic>
          <p:nvPicPr>
            <p:cNvPr id="994" name="Google Shape;994;p14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995" name="Google Shape;995;p14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996" name="Google Shape;996;p140"/>
          <p:cNvGrpSpPr/>
          <p:nvPr/>
        </p:nvGrpSpPr>
        <p:grpSpPr>
          <a:xfrm>
            <a:off x="2435" y="4458965"/>
            <a:ext cx="1837420" cy="2139627"/>
            <a:chOff x="1082246" y="4738045"/>
            <a:chExt cx="1890350" cy="2201262"/>
          </a:xfrm>
        </p:grpSpPr>
        <p:pic>
          <p:nvPicPr>
            <p:cNvPr id="997" name="Google Shape;997;p14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998" name="Google Shape;998;p14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999" name="Google Shape;999;p14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00" name="Google Shape;1000;p140"/>
          <p:cNvGrpSpPr/>
          <p:nvPr/>
        </p:nvGrpSpPr>
        <p:grpSpPr>
          <a:xfrm>
            <a:off x="1449060" y="5375205"/>
            <a:ext cx="1333398" cy="1269442"/>
            <a:chOff x="2666809" y="5395728"/>
            <a:chExt cx="1333398" cy="1269442"/>
          </a:xfrm>
        </p:grpSpPr>
        <p:pic>
          <p:nvPicPr>
            <p:cNvPr id="1001" name="Google Shape;1001;p14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02" name="Google Shape;1002;p14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03" name="Google Shape;1003;p140" descr="pasted-image.pdf"/>
          <p:cNvPicPr preferRelativeResize="0"/>
          <p:nvPr/>
        </p:nvPicPr>
        <p:blipFill rotWithShape="1">
          <a:blip r:embed="rId7">
            <a:alphaModFix/>
          </a:blip>
          <a:srcRect/>
          <a:stretch/>
        </p:blipFill>
        <p:spPr>
          <a:xfrm>
            <a:off x="11030573" y="565459"/>
            <a:ext cx="635403" cy="444863"/>
          </a:xfrm>
          <a:prstGeom prst="rect">
            <a:avLst/>
          </a:prstGeom>
          <a:noFill/>
          <a:ln>
            <a:noFill/>
          </a:ln>
        </p:spPr>
      </p:pic>
      <p:sp>
        <p:nvSpPr>
          <p:cNvPr id="1004" name="Google Shape;1004;p140"/>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atin typeface="SimHei" panose="02010609060101010101" pitchFamily="49" charset="-122"/>
                <a:ea typeface="SimHei" panose="02010609060101010101" pitchFamily="49" charset="-122"/>
              </a:defRPr>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dirty="0"/>
          </a:p>
        </p:txBody>
      </p:sp>
      <p:sp>
        <p:nvSpPr>
          <p:cNvPr id="1005" name="Google Shape;1005;p140"/>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pic>
        <p:nvPicPr>
          <p:cNvPr id="1006" name="Google Shape;1006;p140" descr="pasted-image.pdf"/>
          <p:cNvPicPr preferRelativeResize="0"/>
          <p:nvPr/>
        </p:nvPicPr>
        <p:blipFill rotWithShape="1">
          <a:blip r:embed="rId7">
            <a:alphaModFix/>
          </a:blip>
          <a:srcRect/>
          <a:stretch/>
        </p:blipFill>
        <p:spPr>
          <a:xfrm>
            <a:off x="11030573" y="565459"/>
            <a:ext cx="634133" cy="444507"/>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07"/>
        <p:cNvGrpSpPr/>
        <p:nvPr/>
      </p:nvGrpSpPr>
      <p:grpSpPr>
        <a:xfrm>
          <a:off x="0" y="0"/>
          <a:ext cx="0" cy="0"/>
          <a:chOff x="0" y="0"/>
          <a:chExt cx="0" cy="0"/>
        </a:xfrm>
      </p:grpSpPr>
      <p:pic>
        <p:nvPicPr>
          <p:cNvPr id="1008" name="Google Shape;1008;p141" descr="Google Shape;3719;p502"/>
          <p:cNvPicPr preferRelativeResize="0"/>
          <p:nvPr/>
        </p:nvPicPr>
        <p:blipFill rotWithShape="1">
          <a:blip r:embed="rId2">
            <a:alphaModFix/>
          </a:blip>
          <a:srcRect/>
          <a:stretch/>
        </p:blipFill>
        <p:spPr>
          <a:xfrm>
            <a:off x="-60624" y="-32981"/>
            <a:ext cx="12286431" cy="6927318"/>
          </a:xfrm>
          <a:prstGeom prst="rect">
            <a:avLst/>
          </a:prstGeom>
          <a:noFill/>
          <a:ln>
            <a:noFill/>
          </a:ln>
        </p:spPr>
      </p:pic>
      <p:sp>
        <p:nvSpPr>
          <p:cNvPr id="1009" name="Google Shape;1009;p141"/>
          <p:cNvSpPr txBox="1">
            <a:spLocks noGrp="1"/>
          </p:cNvSpPr>
          <p:nvPr>
            <p:ph type="sldNum" idx="12"/>
          </p:nvPr>
        </p:nvSpPr>
        <p:spPr>
          <a:xfrm>
            <a:off x="8461458" y="6224224"/>
            <a:ext cx="273900" cy="264300"/>
          </a:xfrm>
          <a:prstGeom prst="rect">
            <a:avLst/>
          </a:prstGeom>
          <a:noFill/>
          <a:ln>
            <a:noFill/>
          </a:ln>
        </p:spPr>
        <p:txBody>
          <a:bodyPr spcFirstLastPara="1" wrap="square" lIns="45700" tIns="45700" rIns="45700" bIns="45700" anchor="ctr" anchorCtr="0">
            <a:noAutofit/>
          </a:bodyPr>
          <a:lstStyle>
            <a:lvl1pPr marL="0" lvl="0" indent="0" algn="r" rtl="0">
              <a:lnSpc>
                <a:spcPct val="100000"/>
              </a:lnSpc>
              <a:spcBef>
                <a:spcPts val="0"/>
              </a:spcBef>
              <a:spcAft>
                <a:spcPts val="0"/>
              </a:spcAft>
              <a:buClr>
                <a:srgbClr val="000000"/>
              </a:buClr>
              <a:buSzPts val="1200"/>
              <a:buFont typeface="Arial"/>
              <a:buNone/>
              <a:defRPr sz="1200">
                <a:latin typeface="SimHei" panose="02010609060101010101" pitchFamily="49" charset="-122"/>
                <a:ea typeface="SimHei" panose="02010609060101010101" pitchFamily="49" charset="-122"/>
                <a:cs typeface="Arial"/>
                <a:sym typeface="Arial"/>
              </a:defRPr>
            </a:lvl1pPr>
            <a:lvl2pPr marL="0" lvl="1"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2pPr>
            <a:lvl3pPr marL="0" lvl="2"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3pPr>
            <a:lvl4pPr marL="0" lvl="3"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4pPr>
            <a:lvl5pPr marL="0" lvl="4"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5pPr>
            <a:lvl6pPr marL="0" lvl="5"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6pPr>
            <a:lvl7pPr marL="0" lvl="6"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7pPr>
            <a:lvl8pPr marL="0" lvl="7"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8pPr>
            <a:lvl9pPr marL="0" lvl="8"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9pPr>
          </a:lstStyle>
          <a:p>
            <a:fld id="{00000000-1234-1234-1234-123412341234}" type="slidenum">
              <a:rPr lang="en-US" smtClean="0"/>
              <a:pPr/>
              <a:t>‹#›</a:t>
            </a:fld>
            <a:endParaRPr lang="en-US" sz="1500"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atin typeface="SimHei" panose="02010609060101010101" pitchFamily="49" charset="-122"/>
                <a:ea typeface="SimHei" panose="02010609060101010101" pitchFamily="49" charset="-122"/>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dirty="0"/>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atin typeface="SimHei" panose="02010609060101010101" pitchFamily="49" charset="-122"/>
                <a:ea typeface="SimHei" panose="02010609060101010101" pitchFamily="49" charset="-122"/>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dirty="0"/>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atin typeface="SimHei" panose="02010609060101010101" pitchFamily="49" charset="-122"/>
                <a:ea typeface="SimHei" panose="02010609060101010101" pitchFamily="49" charset="-122"/>
              </a:defRPr>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fld id="{00000000-1234-1234-1234-123412341234}" type="slidenum">
              <a:rPr lang="en-US" smtClean="0"/>
              <a:pPr/>
              <a:t>‹#›</a:t>
            </a:fld>
            <a:endParaRPr lang="en-US"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1014"/>
        <p:cNvGrpSpPr/>
        <p:nvPr/>
      </p:nvGrpSpPr>
      <p:grpSpPr>
        <a:xfrm>
          <a:off x="0" y="0"/>
          <a:ext cx="0" cy="0"/>
          <a:chOff x="0" y="0"/>
          <a:chExt cx="0" cy="0"/>
        </a:xfrm>
      </p:grpSpPr>
      <p:pic>
        <p:nvPicPr>
          <p:cNvPr id="1015" name="Google Shape;1015;p143"/>
          <p:cNvPicPr preferRelativeResize="0"/>
          <p:nvPr/>
        </p:nvPicPr>
        <p:blipFill rotWithShape="1">
          <a:blip r:embed="rId2">
            <a:alphaModFix/>
          </a:blip>
          <a:srcRect b="8029"/>
          <a:stretch/>
        </p:blipFill>
        <p:spPr>
          <a:xfrm>
            <a:off x="0" y="0"/>
            <a:ext cx="12182477" cy="6854428"/>
          </a:xfrm>
          <a:prstGeom prst="rect">
            <a:avLst/>
          </a:prstGeom>
          <a:noFill/>
          <a:ln>
            <a:noFill/>
          </a:ln>
        </p:spPr>
      </p:pic>
      <p:sp>
        <p:nvSpPr>
          <p:cNvPr id="1016" name="Google Shape;1016;p143"/>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1017" name="Google Shape;1017;p143"/>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SimHei" panose="02010609060101010101" pitchFamily="49" charset="-122"/>
                <a:ea typeface="SimHei" panose="02010609060101010101" pitchFamily="49" charset="-122"/>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1018" name="Google Shape;1018;p143"/>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dirty="0"/>
          </a:p>
        </p:txBody>
      </p:sp>
      <p:sp>
        <p:nvSpPr>
          <p:cNvPr id="1019" name="Google Shape;1019;p143"/>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500"/>
              <a:buNone/>
              <a:defRPr sz="1200">
                <a:solidFill>
                  <a:schemeClr val="lt1"/>
                </a:solidFill>
                <a:latin typeface="SimHei" panose="02010609060101010101" pitchFamily="49" charset="-122"/>
                <a:ea typeface="SimHei" panose="02010609060101010101" pitchFamily="49" charset="-122"/>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lang="en-IE" dirty="0"/>
          </a:p>
        </p:txBody>
      </p:sp>
      <p:pic>
        <p:nvPicPr>
          <p:cNvPr id="1020" name="Google Shape;1020;p143" descr="pasted-image.pdf"/>
          <p:cNvPicPr preferRelativeResize="0"/>
          <p:nvPr/>
        </p:nvPicPr>
        <p:blipFill rotWithShape="1">
          <a:blip r:embed="rId3">
            <a:alphaModFix/>
          </a:blip>
          <a:srcRect/>
          <a:stretch/>
        </p:blipFill>
        <p:spPr>
          <a:xfrm>
            <a:off x="11030573" y="565459"/>
            <a:ext cx="635237" cy="444747"/>
          </a:xfrm>
          <a:prstGeom prst="rect">
            <a:avLst/>
          </a:prstGeom>
          <a:noFill/>
          <a:ln>
            <a:noFill/>
          </a:ln>
        </p:spPr>
      </p:pic>
      <p:pic>
        <p:nvPicPr>
          <p:cNvPr id="1021" name="Google Shape;1021;p143"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1022" name="Google Shape;1022;p143"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1023" name="Google Shape;1023;p143" descr="Drk Green Tree.png"/>
          <p:cNvPicPr preferRelativeResize="0"/>
          <p:nvPr/>
        </p:nvPicPr>
        <p:blipFill rotWithShape="1">
          <a:blip r:embed="rId6">
            <a:alphaModFix/>
          </a:blip>
          <a:srcRect/>
          <a:stretch/>
        </p:blipFill>
        <p:spPr>
          <a:xfrm>
            <a:off x="255650" y="5949533"/>
            <a:ext cx="416378" cy="744741"/>
          </a:xfrm>
          <a:prstGeom prst="rect">
            <a:avLst/>
          </a:prstGeom>
          <a:noFill/>
          <a:ln>
            <a:noFill/>
          </a:ln>
        </p:spPr>
      </p:pic>
    </p:spTree>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032"/>
        <p:cNvGrpSpPr/>
        <p:nvPr/>
      </p:nvGrpSpPr>
      <p:grpSpPr>
        <a:xfrm>
          <a:off x="0" y="0"/>
          <a:ext cx="0" cy="0"/>
          <a:chOff x="0" y="0"/>
          <a:chExt cx="0" cy="0"/>
        </a:xfrm>
      </p:grpSpPr>
      <p:pic>
        <p:nvPicPr>
          <p:cNvPr id="1033" name="Google Shape;1033;p146"/>
          <p:cNvPicPr preferRelativeResize="0"/>
          <p:nvPr/>
        </p:nvPicPr>
        <p:blipFill rotWithShape="1">
          <a:blip r:embed="rId2">
            <a:alphaModFix/>
          </a:blip>
          <a:srcRect/>
          <a:stretch/>
        </p:blipFill>
        <p:spPr>
          <a:xfrm flipH="1">
            <a:off x="9527" y="0"/>
            <a:ext cx="12182474" cy="6852645"/>
          </a:xfrm>
          <a:prstGeom prst="rect">
            <a:avLst/>
          </a:prstGeom>
          <a:noFill/>
          <a:ln>
            <a:noFill/>
          </a:ln>
        </p:spPr>
      </p:pic>
      <p:sp>
        <p:nvSpPr>
          <p:cNvPr id="1034" name="Google Shape;1034;p14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1035" name="Google Shape;1035;p14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dirty="0"/>
          </a:p>
        </p:txBody>
      </p:sp>
      <p:sp>
        <p:nvSpPr>
          <p:cNvPr id="1036" name="Google Shape;1036;p14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pic>
        <p:nvPicPr>
          <p:cNvPr id="1037" name="Google Shape;1037;p146" descr="pasted-image.pdf"/>
          <p:cNvPicPr preferRelativeResize="0"/>
          <p:nvPr/>
        </p:nvPicPr>
        <p:blipFill rotWithShape="1">
          <a:blip r:embed="rId3">
            <a:alphaModFix/>
          </a:blip>
          <a:srcRect/>
          <a:stretch/>
        </p:blipFill>
        <p:spPr>
          <a:xfrm>
            <a:off x="11030573" y="565459"/>
            <a:ext cx="633968" cy="444391"/>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38"/>
        <p:cNvGrpSpPr/>
        <p:nvPr/>
      </p:nvGrpSpPr>
      <p:grpSpPr>
        <a:xfrm>
          <a:off x="0" y="0"/>
          <a:ext cx="0" cy="0"/>
          <a:chOff x="0" y="0"/>
          <a:chExt cx="0" cy="0"/>
        </a:xfrm>
      </p:grpSpPr>
      <p:pic>
        <p:nvPicPr>
          <p:cNvPr id="1039" name="Google Shape;1039;p147"/>
          <p:cNvPicPr preferRelativeResize="0"/>
          <p:nvPr/>
        </p:nvPicPr>
        <p:blipFill rotWithShape="1">
          <a:blip r:embed="rId2">
            <a:alphaModFix/>
          </a:blip>
          <a:srcRect/>
          <a:stretch/>
        </p:blipFill>
        <p:spPr>
          <a:xfrm>
            <a:off x="-3166" y="0"/>
            <a:ext cx="12182477" cy="6852632"/>
          </a:xfrm>
          <a:prstGeom prst="rect">
            <a:avLst/>
          </a:prstGeom>
          <a:noFill/>
          <a:ln>
            <a:noFill/>
          </a:ln>
        </p:spPr>
      </p:pic>
      <p:pic>
        <p:nvPicPr>
          <p:cNvPr id="1040" name="Google Shape;1040;p147"/>
          <p:cNvPicPr preferRelativeResize="0"/>
          <p:nvPr/>
        </p:nvPicPr>
        <p:blipFill>
          <a:blip r:embed="rId3">
            <a:alphaModFix/>
          </a:blip>
          <a:stretch>
            <a:fillRect/>
          </a:stretch>
        </p:blipFill>
        <p:spPr>
          <a:xfrm>
            <a:off x="11043412" y="508600"/>
            <a:ext cx="642409" cy="449686"/>
          </a:xfrm>
          <a:prstGeom prst="rect">
            <a:avLst/>
          </a:prstGeom>
          <a:noFill/>
          <a:ln>
            <a:noFill/>
          </a:ln>
        </p:spPr>
      </p:pic>
      <p:sp>
        <p:nvSpPr>
          <p:cNvPr id="1041" name="Google Shape;1041;p147"/>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atin typeface="SimHei" panose="02010609060101010101" pitchFamily="49" charset="-122"/>
                <a:ea typeface="SimHei" panose="02010609060101010101" pitchFamily="49" charset="-122"/>
              </a:defRPr>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dirty="0"/>
          </a:p>
        </p:txBody>
      </p:sp>
      <p:sp>
        <p:nvSpPr>
          <p:cNvPr id="1042" name="Google Shape;1042;p147"/>
          <p:cNvSpPr txBox="1">
            <a:spLocks noGrp="1"/>
          </p:cNvSpPr>
          <p:nvPr>
            <p:ph type="title" idx="2"/>
          </p:nvPr>
        </p:nvSpPr>
        <p:spPr>
          <a:xfrm>
            <a:off x="415446" y="380049"/>
            <a:ext cx="11421000" cy="249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900"/>
              <a:buFont typeface="Salesforce Sans Light"/>
              <a:buNone/>
              <a:defRPr sz="1900" b="0">
                <a:solidFill>
                  <a:srgbClr val="666666"/>
                </a:solidFill>
                <a:latin typeface="SimHei" panose="02010609060101010101" pitchFamily="49" charset="-122"/>
                <a:ea typeface="SimHei" panose="02010609060101010101" pitchFamily="49" charset="-122"/>
                <a:cs typeface="SimHei" panose="02010609060101010101" pitchFamily="49" charset="-122"/>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dirty="0"/>
          </a:p>
        </p:txBody>
      </p:sp>
      <p:pic>
        <p:nvPicPr>
          <p:cNvPr id="1043" name="Google Shape;1043;p147"/>
          <p:cNvPicPr preferRelativeResize="0"/>
          <p:nvPr/>
        </p:nvPicPr>
        <p:blipFill rotWithShape="1">
          <a:blip r:embed="rId4">
            <a:alphaModFix/>
          </a:blip>
          <a:srcRect/>
          <a:stretch/>
        </p:blipFill>
        <p:spPr>
          <a:xfrm>
            <a:off x="-23850" y="4403400"/>
            <a:ext cx="12294139" cy="2453298"/>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333"/>
        <p:cNvGrpSpPr/>
        <p:nvPr/>
      </p:nvGrpSpPr>
      <p:grpSpPr>
        <a:xfrm>
          <a:off x="0" y="0"/>
          <a:ext cx="0" cy="0"/>
          <a:chOff x="0" y="0"/>
          <a:chExt cx="0" cy="0"/>
        </a:xfrm>
      </p:grpSpPr>
      <p:pic>
        <p:nvPicPr>
          <p:cNvPr id="334" name="Google Shape;334;p48"/>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35" name="Google Shape;335;p48"/>
          <p:cNvPicPr preferRelativeResize="0"/>
          <p:nvPr/>
        </p:nvPicPr>
        <p:blipFill rotWithShape="1">
          <a:blip r:embed="rId3">
            <a:alphaModFix/>
          </a:blip>
          <a:srcRect/>
          <a:stretch/>
        </p:blipFill>
        <p:spPr>
          <a:xfrm>
            <a:off x="0" y="0"/>
            <a:ext cx="12188815" cy="6856208"/>
          </a:xfrm>
          <a:prstGeom prst="rect">
            <a:avLst/>
          </a:prstGeom>
          <a:noFill/>
          <a:ln>
            <a:noFill/>
          </a:ln>
        </p:spPr>
      </p:pic>
      <p:sp>
        <p:nvSpPr>
          <p:cNvPr id="336" name="Google Shape;336;p4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37" name="Google Shape;337;p48"/>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38" name="Google Shape;338;p4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39" name="Google Shape;339;p48"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1044"/>
        <p:cNvGrpSpPr/>
        <p:nvPr/>
      </p:nvGrpSpPr>
      <p:grpSpPr>
        <a:xfrm>
          <a:off x="0" y="0"/>
          <a:ext cx="0" cy="0"/>
          <a:chOff x="0" y="0"/>
          <a:chExt cx="0" cy="0"/>
        </a:xfrm>
      </p:grpSpPr>
      <p:pic>
        <p:nvPicPr>
          <p:cNvPr id="1045" name="Google Shape;1045;p148" descr="Salesforce Logo.png"/>
          <p:cNvPicPr preferRelativeResize="0"/>
          <p:nvPr/>
        </p:nvPicPr>
        <p:blipFill rotWithShape="1">
          <a:blip r:embed="rId2">
            <a:alphaModFix/>
          </a:blip>
          <a:srcRect/>
          <a:stretch/>
        </p:blipFill>
        <p:spPr>
          <a:xfrm>
            <a:off x="11010898" y="6091238"/>
            <a:ext cx="616800" cy="429961"/>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1046"/>
        <p:cNvGrpSpPr/>
        <p:nvPr/>
      </p:nvGrpSpPr>
      <p:grpSpPr>
        <a:xfrm>
          <a:off x="0" y="0"/>
          <a:ext cx="0" cy="0"/>
          <a:chOff x="0" y="0"/>
          <a:chExt cx="0" cy="0"/>
        </a:xfrm>
      </p:grpSpPr>
      <p:sp>
        <p:nvSpPr>
          <p:cNvPr id="1047" name="Google Shape;1047;p149"/>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dirty="0">
              <a:latin typeface="SimHei" panose="02010609060101010101" pitchFamily="49" charset="-122"/>
              <a:ea typeface="SimHei" panose="02010609060101010101" pitchFamily="49" charset="-122"/>
              <a:cs typeface="Open Sans Light"/>
              <a:sym typeface="Open Sans Light"/>
            </a:endParaRPr>
          </a:p>
        </p:txBody>
      </p:sp>
      <p:sp>
        <p:nvSpPr>
          <p:cNvPr id="1048" name="Google Shape;1048;p149"/>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atin typeface="SimHei" panose="02010609060101010101" pitchFamily="49" charset="-122"/>
                <a:ea typeface="SimHei" panose="02010609060101010101" pitchFamily="49" charset="-122"/>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dirty="0"/>
          </a:p>
        </p:txBody>
      </p:sp>
      <p:sp>
        <p:nvSpPr>
          <p:cNvPr id="1049" name="Google Shape;1049;p149"/>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atin typeface="SimHei" panose="02010609060101010101" pitchFamily="49" charset="-122"/>
                <a:ea typeface="SimHei" panose="02010609060101010101" pitchFamily="49" charset="-122"/>
              </a:defRPr>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dirty="0"/>
          </a:p>
        </p:txBody>
      </p:sp>
      <p:sp>
        <p:nvSpPr>
          <p:cNvPr id="1050" name="Google Shape;1050;p149"/>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imHei" panose="02010609060101010101" pitchFamily="49" charset="-122"/>
                <a:ea typeface="SimHei" panose="02010609060101010101" pitchFamily="49" charset="-122"/>
                <a:cs typeface="SimHei" panose="02010609060101010101" pitchFamily="49" charset="-122"/>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dirty="0"/>
          </a:p>
        </p:txBody>
      </p:sp>
      <p:pic>
        <p:nvPicPr>
          <p:cNvPr id="1051" name="Google Shape;1051;p149"/>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dirty="0"/>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056"/>
        <p:cNvGrpSpPr/>
        <p:nvPr/>
      </p:nvGrpSpPr>
      <p:grpSpPr>
        <a:xfrm>
          <a:off x="0" y="0"/>
          <a:ext cx="0" cy="0"/>
          <a:chOff x="0" y="0"/>
          <a:chExt cx="0" cy="0"/>
        </a:xfrm>
      </p:grpSpPr>
      <p:sp>
        <p:nvSpPr>
          <p:cNvPr id="1057" name="Google Shape;1057;p151"/>
          <p:cNvSpPr/>
          <p:nvPr/>
        </p:nvSpPr>
        <p:spPr>
          <a:xfrm>
            <a:off x="-14125" y="194925"/>
            <a:ext cx="12202800" cy="6687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dirty="0">
              <a:latin typeface="SimHei" panose="02010609060101010101" pitchFamily="49" charset="-122"/>
              <a:ea typeface="SimHei" panose="02010609060101010101" pitchFamily="49" charset="-122"/>
            </a:endParaRPr>
          </a:p>
        </p:txBody>
      </p:sp>
      <p:pic>
        <p:nvPicPr>
          <p:cNvPr id="1058" name="Google Shape;1058;p151"/>
          <p:cNvPicPr preferRelativeResize="0"/>
          <p:nvPr/>
        </p:nvPicPr>
        <p:blipFill rotWithShape="1">
          <a:blip r:embed="rId2">
            <a:alphaModFix amt="80000"/>
          </a:blip>
          <a:srcRect t="-900" b="899"/>
          <a:stretch/>
        </p:blipFill>
        <p:spPr>
          <a:xfrm>
            <a:off x="0" y="233654"/>
            <a:ext cx="12188815" cy="6638546"/>
          </a:xfrm>
          <a:prstGeom prst="rect">
            <a:avLst/>
          </a:prstGeom>
          <a:noFill/>
          <a:ln>
            <a:noFill/>
          </a:ln>
        </p:spPr>
      </p:pic>
      <p:sp>
        <p:nvSpPr>
          <p:cNvPr id="1059" name="Google Shape;1059;p15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1060" name="Google Shape;1060;p151"/>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dirty="0"/>
          </a:p>
        </p:txBody>
      </p:sp>
      <p:sp>
        <p:nvSpPr>
          <p:cNvPr id="1061" name="Google Shape;1061;p151"/>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pic>
        <p:nvPicPr>
          <p:cNvPr id="1062" name="Google Shape;1062;p151"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3"/>
        <p:cNvGrpSpPr/>
        <p:nvPr/>
      </p:nvGrpSpPr>
      <p:grpSpPr>
        <a:xfrm>
          <a:off x="0" y="0"/>
          <a:ext cx="0" cy="0"/>
          <a:chOff x="0" y="0"/>
          <a:chExt cx="0" cy="0"/>
        </a:xfrm>
      </p:grpSpPr>
      <p:sp>
        <p:nvSpPr>
          <p:cNvPr id="1064" name="Google Shape;1064;p152"/>
          <p:cNvSpPr txBox="1">
            <a:spLocks noGrp="1"/>
          </p:cNvSpPr>
          <p:nvPr>
            <p:ph type="ctrTitle"/>
          </p:nvPr>
        </p:nvSpPr>
        <p:spPr>
          <a:xfrm>
            <a:off x="415503" y="992767"/>
            <a:ext cx="11357700" cy="2736900"/>
          </a:xfrm>
          <a:prstGeom prst="rect">
            <a:avLst/>
          </a:prstGeom>
        </p:spPr>
        <p:txBody>
          <a:bodyPr spcFirstLastPara="1" wrap="square" lIns="0" tIns="0" rIns="0" bIns="0" anchor="b" anchorCtr="0">
            <a:noAutofit/>
          </a:bodyPr>
          <a:lstStyle>
            <a:lvl1pPr lvl="0" algn="ctr" rtl="0">
              <a:spcBef>
                <a:spcPts val="0"/>
              </a:spcBef>
              <a:spcAft>
                <a:spcPts val="0"/>
              </a:spcAft>
              <a:buSzPts val="6900"/>
              <a:buNone/>
              <a:defRPr sz="6900">
                <a:latin typeface="SimHei" panose="02010609060101010101" pitchFamily="49" charset="-122"/>
                <a:ea typeface="SimHei" panose="02010609060101010101" pitchFamily="49" charset="-122"/>
              </a:defRPr>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dirty="0"/>
          </a:p>
        </p:txBody>
      </p:sp>
      <p:sp>
        <p:nvSpPr>
          <p:cNvPr id="1065" name="Google Shape;1065;p152"/>
          <p:cNvSpPr txBox="1">
            <a:spLocks noGrp="1"/>
          </p:cNvSpPr>
          <p:nvPr>
            <p:ph type="subTitle" idx="1"/>
          </p:nvPr>
        </p:nvSpPr>
        <p:spPr>
          <a:xfrm>
            <a:off x="415492" y="3778833"/>
            <a:ext cx="11357700" cy="1056900"/>
          </a:xfrm>
          <a:prstGeom prst="rect">
            <a:avLst/>
          </a:prstGeom>
        </p:spPr>
        <p:txBody>
          <a:bodyPr spcFirstLastPara="1" wrap="square" lIns="0" tIns="0" rIns="0" bIns="0" anchor="t" anchorCtr="0">
            <a:noAutofit/>
          </a:bodyPr>
          <a:lstStyle>
            <a:lvl1pPr lvl="0" algn="ctr" rtl="0">
              <a:lnSpc>
                <a:spcPct val="100000"/>
              </a:lnSpc>
              <a:spcBef>
                <a:spcPts val="1100"/>
              </a:spcBef>
              <a:spcAft>
                <a:spcPts val="0"/>
              </a:spcAft>
              <a:buSzPts val="3700"/>
              <a:buNone/>
              <a:defRPr sz="3700">
                <a:latin typeface="SimHei" panose="02010609060101010101" pitchFamily="49" charset="-122"/>
                <a:ea typeface="SimHei" panose="02010609060101010101" pitchFamily="49" charset="-122"/>
              </a:defRPr>
            </a:lvl1pPr>
            <a:lvl2pPr lvl="1" algn="ctr" rtl="0">
              <a:lnSpc>
                <a:spcPct val="100000"/>
              </a:lnSpc>
              <a:spcBef>
                <a:spcPts val="30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300"/>
              </a:spcBef>
              <a:spcAft>
                <a:spcPts val="0"/>
              </a:spcAft>
              <a:buSzPts val="3700"/>
              <a:buNone/>
              <a:defRPr sz="3700"/>
            </a:lvl5pPr>
            <a:lvl6pPr lvl="5" algn="ctr" rtl="0">
              <a:lnSpc>
                <a:spcPct val="100000"/>
              </a:lnSpc>
              <a:spcBef>
                <a:spcPts val="400"/>
              </a:spcBef>
              <a:spcAft>
                <a:spcPts val="0"/>
              </a:spcAft>
              <a:buSzPts val="3700"/>
              <a:buNone/>
              <a:defRPr sz="3700"/>
            </a:lvl6pPr>
            <a:lvl7pPr lvl="6" algn="ctr" rtl="0">
              <a:lnSpc>
                <a:spcPct val="100000"/>
              </a:lnSpc>
              <a:spcBef>
                <a:spcPts val="400"/>
              </a:spcBef>
              <a:spcAft>
                <a:spcPts val="0"/>
              </a:spcAft>
              <a:buSzPts val="3700"/>
              <a:buNone/>
              <a:defRPr sz="3700"/>
            </a:lvl7pPr>
            <a:lvl8pPr lvl="7" algn="ctr" rtl="0">
              <a:lnSpc>
                <a:spcPct val="100000"/>
              </a:lnSpc>
              <a:spcBef>
                <a:spcPts val="400"/>
              </a:spcBef>
              <a:spcAft>
                <a:spcPts val="0"/>
              </a:spcAft>
              <a:buSzPts val="3700"/>
              <a:buNone/>
              <a:defRPr sz="3700"/>
            </a:lvl8pPr>
            <a:lvl9pPr lvl="8" algn="ctr" rtl="0">
              <a:lnSpc>
                <a:spcPct val="100000"/>
              </a:lnSpc>
              <a:spcBef>
                <a:spcPts val="400"/>
              </a:spcBef>
              <a:spcAft>
                <a:spcPts val="0"/>
              </a:spcAft>
              <a:buSzPts val="3700"/>
              <a:buNone/>
              <a:defRPr sz="3700"/>
            </a:lvl9pPr>
          </a:lstStyle>
          <a:p>
            <a:endParaRPr dirty="0"/>
          </a:p>
        </p:txBody>
      </p:sp>
      <p:sp>
        <p:nvSpPr>
          <p:cNvPr id="1066" name="Google Shape;1066;p15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atin typeface="SimHei" panose="02010609060101010101" pitchFamily="49" charset="-122"/>
                <a:ea typeface="SimHei" panose="02010609060101010101" pitchFamily="49" charset="-122"/>
              </a:defRPr>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fld id="{00000000-1234-1234-1234-123412341234}" type="slidenum">
              <a:rPr lang="en-US" smtClean="0"/>
              <a:pPr/>
              <a:t>‹#›</a:t>
            </a:fld>
            <a:endParaRPr lang="en-US" dirty="0"/>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67"/>
        <p:cNvGrpSpPr/>
        <p:nvPr/>
      </p:nvGrpSpPr>
      <p:grpSpPr>
        <a:xfrm>
          <a:off x="0" y="0"/>
          <a:ext cx="0" cy="0"/>
          <a:chOff x="0" y="0"/>
          <a:chExt cx="0" cy="0"/>
        </a:xfrm>
      </p:grpSpPr>
      <p:pic>
        <p:nvPicPr>
          <p:cNvPr id="1068" name="Google Shape;1068;p153"/>
          <p:cNvPicPr preferRelativeResize="0"/>
          <p:nvPr/>
        </p:nvPicPr>
        <p:blipFill rotWithShape="1">
          <a:blip r:embed="rId2">
            <a:alphaModFix/>
          </a:blip>
          <a:srcRect l="579" r="1188" b="30289"/>
          <a:stretch/>
        </p:blipFill>
        <p:spPr>
          <a:xfrm>
            <a:off x="1" y="3988853"/>
            <a:ext cx="12206601" cy="1594775"/>
          </a:xfrm>
          <a:prstGeom prst="rect">
            <a:avLst/>
          </a:prstGeom>
          <a:noFill/>
          <a:ln>
            <a:noFill/>
          </a:ln>
        </p:spPr>
      </p:pic>
      <p:pic>
        <p:nvPicPr>
          <p:cNvPr id="1069" name="Google Shape;1069;p153"/>
          <p:cNvPicPr preferRelativeResize="0"/>
          <p:nvPr/>
        </p:nvPicPr>
        <p:blipFill rotWithShape="1">
          <a:blip r:embed="rId3">
            <a:alphaModFix/>
          </a:blip>
          <a:srcRect r="79939"/>
          <a:stretch/>
        </p:blipFill>
        <p:spPr>
          <a:xfrm flipH="1">
            <a:off x="10130460" y="4170312"/>
            <a:ext cx="2076139" cy="1467995"/>
          </a:xfrm>
          <a:prstGeom prst="rect">
            <a:avLst/>
          </a:prstGeom>
          <a:noFill/>
          <a:ln>
            <a:noFill/>
          </a:ln>
        </p:spPr>
      </p:pic>
      <p:pic>
        <p:nvPicPr>
          <p:cNvPr id="1070" name="Google Shape;1070;p153"/>
          <p:cNvPicPr preferRelativeResize="0"/>
          <p:nvPr/>
        </p:nvPicPr>
        <p:blipFill rotWithShape="1">
          <a:blip r:embed="rId4">
            <a:alphaModFix/>
          </a:blip>
          <a:srcRect b="21365"/>
          <a:stretch/>
        </p:blipFill>
        <p:spPr>
          <a:xfrm flipH="1">
            <a:off x="-17640" y="3608071"/>
            <a:ext cx="3436422" cy="1821954"/>
          </a:xfrm>
          <a:prstGeom prst="rect">
            <a:avLst/>
          </a:prstGeom>
          <a:noFill/>
          <a:ln>
            <a:noFill/>
          </a:ln>
        </p:spPr>
      </p:pic>
      <p:pic>
        <p:nvPicPr>
          <p:cNvPr id="1071" name="Google Shape;1071;p153" descr="hillswithpath-01.png"/>
          <p:cNvPicPr preferRelativeResize="0"/>
          <p:nvPr/>
        </p:nvPicPr>
        <p:blipFill rotWithShape="1">
          <a:blip r:embed="rId5">
            <a:alphaModFix/>
          </a:blip>
          <a:srcRect l="9196" t="69639" r="30536"/>
          <a:stretch/>
        </p:blipFill>
        <p:spPr>
          <a:xfrm>
            <a:off x="1" y="4572403"/>
            <a:ext cx="12206594" cy="2306055"/>
          </a:xfrm>
          <a:prstGeom prst="rect">
            <a:avLst/>
          </a:prstGeom>
          <a:noFill/>
          <a:ln>
            <a:noFill/>
          </a:ln>
        </p:spPr>
      </p:pic>
      <p:sp>
        <p:nvSpPr>
          <p:cNvPr id="1072" name="Google Shape;1072;p15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1073" name="Google Shape;1073;p153"/>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lang="en-IE" dirty="0"/>
          </a:p>
        </p:txBody>
      </p:sp>
      <p:sp>
        <p:nvSpPr>
          <p:cNvPr id="1074" name="Google Shape;1074;p15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1075" name="Google Shape;1075;p153"/>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340"/>
        <p:cNvGrpSpPr/>
        <p:nvPr/>
      </p:nvGrpSpPr>
      <p:grpSpPr>
        <a:xfrm>
          <a:off x="0" y="0"/>
          <a:ext cx="0" cy="0"/>
          <a:chOff x="0" y="0"/>
          <a:chExt cx="0" cy="0"/>
        </a:xfrm>
      </p:grpSpPr>
      <p:pic>
        <p:nvPicPr>
          <p:cNvPr id="341" name="Google Shape;341;p4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2" name="Google Shape;342;p49"/>
          <p:cNvPicPr preferRelativeResize="0"/>
          <p:nvPr/>
        </p:nvPicPr>
        <p:blipFill rotWithShape="1">
          <a:blip r:embed="rId3">
            <a:alphaModFix/>
          </a:blip>
          <a:srcRect/>
          <a:stretch/>
        </p:blipFill>
        <p:spPr>
          <a:xfrm>
            <a:off x="4" y="0"/>
            <a:ext cx="12188815" cy="6856208"/>
          </a:xfrm>
          <a:prstGeom prst="rect">
            <a:avLst/>
          </a:prstGeom>
          <a:noFill/>
          <a:ln>
            <a:noFill/>
          </a:ln>
        </p:spPr>
      </p:pic>
      <p:sp>
        <p:nvSpPr>
          <p:cNvPr id="343" name="Google Shape;343;p4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44" name="Google Shape;344;p49"/>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45" name="Google Shape;345;p4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46" name="Google Shape;346;p4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347"/>
        <p:cNvGrpSpPr/>
        <p:nvPr/>
      </p:nvGrpSpPr>
      <p:grpSpPr>
        <a:xfrm>
          <a:off x="0" y="0"/>
          <a:ext cx="0" cy="0"/>
          <a:chOff x="0" y="0"/>
          <a:chExt cx="0" cy="0"/>
        </a:xfrm>
      </p:grpSpPr>
      <p:pic>
        <p:nvPicPr>
          <p:cNvPr id="348" name="Google Shape;348;p50"/>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9" name="Google Shape;349;p50"/>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0" name="Google Shape;350;p5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51" name="Google Shape;351;p50"/>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52" name="Google Shape;352;p5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53" name="Google Shape;353;p5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354"/>
        <p:cNvGrpSpPr/>
        <p:nvPr/>
      </p:nvGrpSpPr>
      <p:grpSpPr>
        <a:xfrm>
          <a:off x="0" y="0"/>
          <a:ext cx="0" cy="0"/>
          <a:chOff x="0" y="0"/>
          <a:chExt cx="0" cy="0"/>
        </a:xfrm>
      </p:grpSpPr>
      <p:pic>
        <p:nvPicPr>
          <p:cNvPr id="355" name="Google Shape;355;p51"/>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56" name="Google Shape;356;p51"/>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7" name="Google Shape;357;p5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58" name="Google Shape;358;p51"/>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59" name="Google Shape;359;p5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60" name="Google Shape;360;p51"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361"/>
        <p:cNvGrpSpPr/>
        <p:nvPr/>
      </p:nvGrpSpPr>
      <p:grpSpPr>
        <a:xfrm>
          <a:off x="0" y="0"/>
          <a:ext cx="0" cy="0"/>
          <a:chOff x="0" y="0"/>
          <a:chExt cx="0" cy="0"/>
        </a:xfrm>
      </p:grpSpPr>
      <p:pic>
        <p:nvPicPr>
          <p:cNvPr id="362" name="Google Shape;362;p52"/>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63" name="Google Shape;363;p52"/>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64" name="Google Shape;364;p5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65" name="Google Shape;365;p52"/>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66" name="Google Shape;366;p5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67" name="Google Shape;367;p52"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368"/>
        <p:cNvGrpSpPr/>
        <p:nvPr/>
      </p:nvGrpSpPr>
      <p:grpSpPr>
        <a:xfrm>
          <a:off x="0" y="0"/>
          <a:ext cx="0" cy="0"/>
          <a:chOff x="0" y="0"/>
          <a:chExt cx="0" cy="0"/>
        </a:xfrm>
      </p:grpSpPr>
      <p:pic>
        <p:nvPicPr>
          <p:cNvPr id="369" name="Google Shape;369;p53"/>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0" name="Google Shape;370;p53"/>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1" name="Google Shape;371;p53"/>
          <p:cNvSpPr txBox="1">
            <a:spLocks noGrp="1"/>
          </p:cNvSpPr>
          <p:nvPr>
            <p:ph type="title"/>
          </p:nvPr>
        </p:nvSpPr>
        <p:spPr>
          <a:xfrm>
            <a:off x="571500" y="63504"/>
            <a:ext cx="7429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72" name="Google Shape;372;p53"/>
          <p:cNvSpPr txBox="1">
            <a:spLocks noGrp="1"/>
          </p:cNvSpPr>
          <p:nvPr>
            <p:ph type="body" idx="1"/>
          </p:nvPr>
        </p:nvSpPr>
        <p:spPr>
          <a:xfrm>
            <a:off x="571500" y="1611888"/>
            <a:ext cx="72816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73" name="Google Shape;373;p53"/>
          <p:cNvSpPr txBox="1">
            <a:spLocks noGrp="1"/>
          </p:cNvSpPr>
          <p:nvPr>
            <p:ph type="body" idx="2"/>
          </p:nvPr>
        </p:nvSpPr>
        <p:spPr>
          <a:xfrm>
            <a:off x="571500" y="1097179"/>
            <a:ext cx="74295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74" name="Google Shape;374;p53"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375"/>
        <p:cNvGrpSpPr/>
        <p:nvPr/>
      </p:nvGrpSpPr>
      <p:grpSpPr>
        <a:xfrm>
          <a:off x="0" y="0"/>
          <a:ext cx="0" cy="0"/>
          <a:chOff x="0" y="0"/>
          <a:chExt cx="0" cy="0"/>
        </a:xfrm>
      </p:grpSpPr>
      <p:pic>
        <p:nvPicPr>
          <p:cNvPr id="376" name="Google Shape;376;p54"/>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7" name="Google Shape;377;p54"/>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8" name="Google Shape;378;p5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79" name="Google Shape;379;p5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80" name="Google Shape;380;p5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81" name="Google Shape;381;p54"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382"/>
        <p:cNvGrpSpPr/>
        <p:nvPr/>
      </p:nvGrpSpPr>
      <p:grpSpPr>
        <a:xfrm>
          <a:off x="0" y="0"/>
          <a:ext cx="0" cy="0"/>
          <a:chOff x="0" y="0"/>
          <a:chExt cx="0" cy="0"/>
        </a:xfrm>
      </p:grpSpPr>
      <p:pic>
        <p:nvPicPr>
          <p:cNvPr id="383" name="Google Shape;383;p55"/>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84" name="Google Shape;384;p55"/>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85" name="Google Shape;385;p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86" name="Google Shape;386;p55"/>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87" name="Google Shape;387;p5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88" name="Google Shape;388;p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389"/>
        <p:cNvGrpSpPr/>
        <p:nvPr/>
      </p:nvGrpSpPr>
      <p:grpSpPr>
        <a:xfrm>
          <a:off x="0" y="0"/>
          <a:ext cx="0" cy="0"/>
          <a:chOff x="0" y="0"/>
          <a:chExt cx="0" cy="0"/>
        </a:xfrm>
      </p:grpSpPr>
      <p:pic>
        <p:nvPicPr>
          <p:cNvPr id="390" name="Google Shape;390;p5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1" name="Google Shape;391;p5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92" name="Google Shape;392;p56"/>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93" name="Google Shape;393;p5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394" name="Google Shape;394;p56"/>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800"/>
              <a:buNone/>
              <a:defRPr>
                <a:latin typeface="SimHei" panose="02010609060101010101" pitchFamily="49" charset="-122"/>
                <a:ea typeface="SimHei" panose="02010609060101010101" pitchFamily="49" charset="-122"/>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256"/>
        <p:cNvGrpSpPr/>
        <p:nvPr/>
      </p:nvGrpSpPr>
      <p:grpSpPr>
        <a:xfrm>
          <a:off x="0" y="0"/>
          <a:ext cx="0" cy="0"/>
          <a:chOff x="0" y="0"/>
          <a:chExt cx="0" cy="0"/>
        </a:xfrm>
      </p:grpSpPr>
      <p:pic>
        <p:nvPicPr>
          <p:cNvPr id="257" name="Google Shape;257;p38"/>
          <p:cNvPicPr preferRelativeResize="0"/>
          <p:nvPr/>
        </p:nvPicPr>
        <p:blipFill rotWithShape="1">
          <a:blip r:embed="rId2">
            <a:alphaModFix/>
          </a:blip>
          <a:srcRect/>
          <a:stretch/>
        </p:blipFill>
        <p:spPr>
          <a:xfrm>
            <a:off x="0" y="893"/>
            <a:ext cx="12188822" cy="6856212"/>
          </a:xfrm>
          <a:prstGeom prst="rect">
            <a:avLst/>
          </a:prstGeom>
          <a:noFill/>
          <a:ln>
            <a:noFill/>
          </a:ln>
        </p:spPr>
      </p:pic>
      <p:sp>
        <p:nvSpPr>
          <p:cNvPr id="258" name="Google Shape;258;p38"/>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259" name="Google Shape;259;p38"/>
          <p:cNvSpPr txBox="1">
            <a:spLocks noGrp="1"/>
          </p:cNvSpPr>
          <p:nvPr>
            <p:ph type="subTitle" idx="1"/>
          </p:nvPr>
        </p:nvSpPr>
        <p:spPr>
          <a:xfrm>
            <a:off x="578056" y="3397029"/>
            <a:ext cx="67257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dirty="0"/>
          </a:p>
        </p:txBody>
      </p:sp>
      <p:sp>
        <p:nvSpPr>
          <p:cNvPr id="260" name="Google Shape;260;p38"/>
          <p:cNvSpPr txBox="1">
            <a:spLocks noGrp="1"/>
          </p:cNvSpPr>
          <p:nvPr>
            <p:ph type="body" idx="2"/>
          </p:nvPr>
        </p:nvSpPr>
        <p:spPr>
          <a:xfrm>
            <a:off x="578056" y="5022185"/>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261" name="Google Shape;261;p38"/>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pic>
        <p:nvPicPr>
          <p:cNvPr id="262" name="Google Shape;262;p38" descr="pasted-image.pdf"/>
          <p:cNvPicPr preferRelativeResize="0"/>
          <p:nvPr/>
        </p:nvPicPr>
        <p:blipFill rotWithShape="1">
          <a:blip r:embed="rId3">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95"/>
        <p:cNvGrpSpPr/>
        <p:nvPr/>
      </p:nvGrpSpPr>
      <p:grpSpPr>
        <a:xfrm>
          <a:off x="0" y="0"/>
          <a:ext cx="0" cy="0"/>
          <a:chOff x="0" y="0"/>
          <a:chExt cx="0" cy="0"/>
        </a:xfrm>
      </p:grpSpPr>
      <p:pic>
        <p:nvPicPr>
          <p:cNvPr id="396" name="Google Shape;396;p57"/>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7" name="Google Shape;397;p57"/>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98" name="Google Shape;398;p5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99" name="Google Shape;399;p5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00" name="Google Shape;400;p5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401"/>
        <p:cNvGrpSpPr/>
        <p:nvPr/>
      </p:nvGrpSpPr>
      <p:grpSpPr>
        <a:xfrm>
          <a:off x="0" y="0"/>
          <a:ext cx="0" cy="0"/>
          <a:chOff x="0" y="0"/>
          <a:chExt cx="0" cy="0"/>
        </a:xfrm>
      </p:grpSpPr>
      <p:pic>
        <p:nvPicPr>
          <p:cNvPr id="402" name="Google Shape;402;p5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3" name="Google Shape;403;p5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404" name="Google Shape;404;p58"/>
          <p:cNvSpPr txBox="1">
            <a:spLocks noGrp="1"/>
          </p:cNvSpPr>
          <p:nvPr>
            <p:ph type="body" idx="1"/>
          </p:nvPr>
        </p:nvSpPr>
        <p:spPr>
          <a:xfrm>
            <a:off x="571499" y="1611888"/>
            <a:ext cx="47994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05" name="Google Shape;405;p5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06" name="Google Shape;406;p5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407"/>
        <p:cNvGrpSpPr/>
        <p:nvPr/>
      </p:nvGrpSpPr>
      <p:grpSpPr>
        <a:xfrm>
          <a:off x="0" y="0"/>
          <a:ext cx="0" cy="0"/>
          <a:chOff x="0" y="0"/>
          <a:chExt cx="0" cy="0"/>
        </a:xfrm>
      </p:grpSpPr>
      <p:pic>
        <p:nvPicPr>
          <p:cNvPr id="408" name="Google Shape;408;p59"/>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9" name="Google Shape;409;p59"/>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dirty="0">
              <a:solidFill>
                <a:schemeClr val="dk1"/>
              </a:solidFill>
              <a:latin typeface="SimHei" panose="02010609060101010101" pitchFamily="49" charset="-122"/>
              <a:ea typeface="SimHei" panose="02010609060101010101" pitchFamily="49" charset="-122"/>
              <a:cs typeface="Salesforce Sans"/>
              <a:sym typeface="Salesforce Sans"/>
            </a:endParaRPr>
          </a:p>
        </p:txBody>
      </p:sp>
      <p:sp>
        <p:nvSpPr>
          <p:cNvPr id="410" name="Google Shape;410;p59"/>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rgbClr val="424145"/>
                </a:solidFill>
              </a:defRPr>
            </a:lvl2pPr>
            <a:lvl3pPr marL="1371600" lvl="2" indent="-330200" algn="l" rtl="0">
              <a:lnSpc>
                <a:spcPct val="100000"/>
              </a:lnSpc>
              <a:spcBef>
                <a:spcPts val="600"/>
              </a:spcBef>
              <a:spcAft>
                <a:spcPts val="0"/>
              </a:spcAft>
              <a:buSzPts val="1600"/>
              <a:buChar char="•"/>
              <a:defRPr>
                <a:solidFill>
                  <a:srgbClr val="424145"/>
                </a:solidFill>
              </a:defRPr>
            </a:lvl3pPr>
            <a:lvl4pPr marL="1828800" lvl="3" indent="-317500" algn="l" rtl="0">
              <a:lnSpc>
                <a:spcPct val="100000"/>
              </a:lnSpc>
              <a:spcBef>
                <a:spcPts val="600"/>
              </a:spcBef>
              <a:spcAft>
                <a:spcPts val="0"/>
              </a:spcAft>
              <a:buSzPts val="1400"/>
              <a:buChar char="•"/>
              <a:defRPr>
                <a:solidFill>
                  <a:srgbClr val="424145"/>
                </a:solidFill>
              </a:defRPr>
            </a:lvl4pPr>
            <a:lvl5pPr marL="2286000" lvl="4" indent="-228600" algn="l" rtl="0">
              <a:lnSpc>
                <a:spcPct val="100000"/>
              </a:lnSpc>
              <a:spcBef>
                <a:spcPts val="600"/>
              </a:spcBef>
              <a:spcAft>
                <a:spcPts val="0"/>
              </a:spcAft>
              <a:buSzPts val="1400"/>
              <a:buNone/>
              <a:defRPr>
                <a:solidFill>
                  <a:srgbClr val="424145"/>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11" name="Google Shape;411;p59"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2" name="Google Shape;412;p59"/>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413"/>
        <p:cNvGrpSpPr/>
        <p:nvPr/>
      </p:nvGrpSpPr>
      <p:grpSpPr>
        <a:xfrm>
          <a:off x="0" y="0"/>
          <a:ext cx="0" cy="0"/>
          <a:chOff x="0" y="0"/>
          <a:chExt cx="0" cy="0"/>
        </a:xfrm>
      </p:grpSpPr>
      <p:pic>
        <p:nvPicPr>
          <p:cNvPr id="414" name="Google Shape;414;p60"/>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15" name="Google Shape;415;p6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416" name="Google Shape;416;p60"/>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17" name="Google Shape;417;p6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18" name="Google Shape;418;p60"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9" name="Google Shape;419;p60"/>
          <p:cNvSpPr txBox="1">
            <a:spLocks noGrp="1"/>
          </p:cNvSpPr>
          <p:nvPr>
            <p:ph type="body" idx="3"/>
          </p:nvPr>
        </p:nvSpPr>
        <p:spPr>
          <a:xfrm>
            <a:off x="8248564" y="3736209"/>
            <a:ext cx="31470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200"/>
              <a:buNone/>
              <a:defRPr sz="2200">
                <a:solidFill>
                  <a:schemeClr val="lt1"/>
                </a:solidFill>
                <a:latin typeface="SimHei" panose="02010609060101010101" pitchFamily="49" charset="-122"/>
                <a:ea typeface="SimHei" panose="02010609060101010101" pitchFamily="49" charset="-122"/>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420"/>
        <p:cNvGrpSpPr/>
        <p:nvPr/>
      </p:nvGrpSpPr>
      <p:grpSpPr>
        <a:xfrm>
          <a:off x="0" y="0"/>
          <a:ext cx="0" cy="0"/>
          <a:chOff x="0" y="0"/>
          <a:chExt cx="0" cy="0"/>
        </a:xfrm>
      </p:grpSpPr>
      <p:pic>
        <p:nvPicPr>
          <p:cNvPr id="421" name="Google Shape;421;p61"/>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22" name="Google Shape;422;p61"/>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23" name="Google Shape;423;p61"/>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24" name="Google Shape;424;p6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25" name="Google Shape;425;p61"/>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426"/>
        <p:cNvGrpSpPr/>
        <p:nvPr/>
      </p:nvGrpSpPr>
      <p:grpSpPr>
        <a:xfrm>
          <a:off x="0" y="0"/>
          <a:ext cx="0" cy="0"/>
          <a:chOff x="0" y="0"/>
          <a:chExt cx="0" cy="0"/>
        </a:xfrm>
      </p:grpSpPr>
      <p:pic>
        <p:nvPicPr>
          <p:cNvPr id="427" name="Google Shape;427;p62"/>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28" name="Google Shape;428;p62"/>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29" name="Google Shape;429;p62"/>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30" name="Google Shape;430;p6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pic>
        <p:nvPicPr>
          <p:cNvPr id="431" name="Google Shape;431;p6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432"/>
        <p:cNvGrpSpPr/>
        <p:nvPr/>
      </p:nvGrpSpPr>
      <p:grpSpPr>
        <a:xfrm>
          <a:off x="0" y="0"/>
          <a:ext cx="0" cy="0"/>
          <a:chOff x="0" y="0"/>
          <a:chExt cx="0" cy="0"/>
        </a:xfrm>
      </p:grpSpPr>
      <p:pic>
        <p:nvPicPr>
          <p:cNvPr id="433" name="Google Shape;433;p6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34" name="Google Shape;434;p63"/>
          <p:cNvSpPr txBox="1">
            <a:spLocks noGrp="1"/>
          </p:cNvSpPr>
          <p:nvPr>
            <p:ph type="body" idx="1"/>
          </p:nvPr>
        </p:nvSpPr>
        <p:spPr>
          <a:xfrm>
            <a:off x="571500" y="1611884"/>
            <a:ext cx="65817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35" name="Google Shape;435;p63"/>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36" name="Google Shape;436;p6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pic>
        <p:nvPicPr>
          <p:cNvPr id="437" name="Google Shape;437;p6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438"/>
        <p:cNvGrpSpPr/>
        <p:nvPr/>
      </p:nvGrpSpPr>
      <p:grpSpPr>
        <a:xfrm>
          <a:off x="0" y="0"/>
          <a:ext cx="0" cy="0"/>
          <a:chOff x="0" y="0"/>
          <a:chExt cx="0" cy="0"/>
        </a:xfrm>
      </p:grpSpPr>
      <p:pic>
        <p:nvPicPr>
          <p:cNvPr id="439" name="Google Shape;439;p64"/>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0" name="Google Shape;440;p64"/>
          <p:cNvSpPr txBox="1">
            <a:spLocks noGrp="1"/>
          </p:cNvSpPr>
          <p:nvPr>
            <p:ph type="body" idx="1"/>
          </p:nvPr>
        </p:nvSpPr>
        <p:spPr>
          <a:xfrm>
            <a:off x="571500" y="1611887"/>
            <a:ext cx="49245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41" name="Google Shape;441;p6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42" name="Google Shape;442;p6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3" name="Google Shape;443;p64"/>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444"/>
        <p:cNvGrpSpPr/>
        <p:nvPr/>
      </p:nvGrpSpPr>
      <p:grpSpPr>
        <a:xfrm>
          <a:off x="0" y="0"/>
          <a:ext cx="0" cy="0"/>
          <a:chOff x="0" y="0"/>
          <a:chExt cx="0" cy="0"/>
        </a:xfrm>
      </p:grpSpPr>
      <p:pic>
        <p:nvPicPr>
          <p:cNvPr id="445" name="Google Shape;445;p65"/>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6" name="Google Shape;446;p65"/>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47" name="Google Shape;447;p65"/>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48" name="Google Shape;448;p6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9" name="Google Shape;449;p6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450"/>
        <p:cNvGrpSpPr/>
        <p:nvPr/>
      </p:nvGrpSpPr>
      <p:grpSpPr>
        <a:xfrm>
          <a:off x="0" y="0"/>
          <a:ext cx="0" cy="0"/>
          <a:chOff x="0" y="0"/>
          <a:chExt cx="0" cy="0"/>
        </a:xfrm>
      </p:grpSpPr>
      <p:pic>
        <p:nvPicPr>
          <p:cNvPr id="451" name="Google Shape;451;p66"/>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52" name="Google Shape;452;p66"/>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53" name="Google Shape;453;p66"/>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54" name="Google Shape;454;p66"/>
          <p:cNvSpPr txBox="1">
            <a:spLocks noGrp="1"/>
          </p:cNvSpPr>
          <p:nvPr>
            <p:ph type="body" idx="3"/>
          </p:nvPr>
        </p:nvSpPr>
        <p:spPr>
          <a:xfrm>
            <a:off x="954448"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55" name="Google Shape;455;p66"/>
          <p:cNvSpPr txBox="1">
            <a:spLocks noGrp="1"/>
          </p:cNvSpPr>
          <p:nvPr>
            <p:ph type="body" idx="4"/>
          </p:nvPr>
        </p:nvSpPr>
        <p:spPr>
          <a:xfrm>
            <a:off x="4392502"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56" name="Google Shape;456;p66"/>
          <p:cNvSpPr>
            <a:spLocks noGrp="1"/>
          </p:cNvSpPr>
          <p:nvPr>
            <p:ph type="pic" idx="5"/>
          </p:nvPr>
        </p:nvSpPr>
        <p:spPr>
          <a:xfrm>
            <a:off x="1491447"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457" name="Google Shape;457;p66"/>
          <p:cNvSpPr>
            <a:spLocks noGrp="1"/>
          </p:cNvSpPr>
          <p:nvPr>
            <p:ph type="pic" idx="6"/>
          </p:nvPr>
        </p:nvSpPr>
        <p:spPr>
          <a:xfrm>
            <a:off x="4929501"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458" name="Google Shape;458;p66"/>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59" name="Google Shape;459;p66"/>
          <p:cNvSpPr txBox="1">
            <a:spLocks noGrp="1"/>
          </p:cNvSpPr>
          <p:nvPr>
            <p:ph type="body" idx="8"/>
          </p:nvPr>
        </p:nvSpPr>
        <p:spPr>
          <a:xfrm>
            <a:off x="7781855"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60" name="Google Shape;460;p66"/>
          <p:cNvSpPr>
            <a:spLocks noGrp="1"/>
          </p:cNvSpPr>
          <p:nvPr>
            <p:ph type="pic" idx="9"/>
          </p:nvPr>
        </p:nvSpPr>
        <p:spPr>
          <a:xfrm>
            <a:off x="8318854"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pic>
        <p:nvPicPr>
          <p:cNvPr id="461" name="Google Shape;461;p6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62" name="Google Shape;462;p66"/>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263"/>
        <p:cNvGrpSpPr/>
        <p:nvPr/>
      </p:nvGrpSpPr>
      <p:grpSpPr>
        <a:xfrm>
          <a:off x="0" y="0"/>
          <a:ext cx="0" cy="0"/>
          <a:chOff x="0" y="0"/>
          <a:chExt cx="0" cy="0"/>
        </a:xfrm>
      </p:grpSpPr>
      <p:pic>
        <p:nvPicPr>
          <p:cNvPr id="264" name="Google Shape;264;p39"/>
          <p:cNvPicPr preferRelativeResize="0"/>
          <p:nvPr/>
        </p:nvPicPr>
        <p:blipFill rotWithShape="1">
          <a:blip r:embed="rId2">
            <a:alphaModFix/>
          </a:blip>
          <a:srcRect/>
          <a:stretch/>
        </p:blipFill>
        <p:spPr>
          <a:xfrm>
            <a:off x="914401" y="515243"/>
            <a:ext cx="11274420" cy="6341863"/>
          </a:xfrm>
          <a:prstGeom prst="rect">
            <a:avLst/>
          </a:prstGeom>
          <a:noFill/>
          <a:ln>
            <a:noFill/>
          </a:ln>
        </p:spPr>
      </p:pic>
      <p:pic>
        <p:nvPicPr>
          <p:cNvPr id="265" name="Google Shape;265;p39"/>
          <p:cNvPicPr preferRelativeResize="0"/>
          <p:nvPr/>
        </p:nvPicPr>
        <p:blipFill rotWithShape="1">
          <a:blip r:embed="rId3">
            <a:alphaModFix/>
          </a:blip>
          <a:srcRect/>
          <a:stretch/>
        </p:blipFill>
        <p:spPr>
          <a:xfrm>
            <a:off x="914400" y="515243"/>
            <a:ext cx="11274420" cy="6341863"/>
          </a:xfrm>
          <a:prstGeom prst="rect">
            <a:avLst/>
          </a:prstGeom>
          <a:noFill/>
          <a:ln>
            <a:noFill/>
          </a:ln>
        </p:spPr>
      </p:pic>
      <p:pic>
        <p:nvPicPr>
          <p:cNvPr id="266" name="Google Shape;266;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cxnSp>
        <p:nvCxnSpPr>
          <p:cNvPr id="267" name="Google Shape;267;p39"/>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268" name="Google Shape;268;p39"/>
          <p:cNvSpPr txBox="1">
            <a:spLocks noGrp="1"/>
          </p:cNvSpPr>
          <p:nvPr>
            <p:ph type="ctrTitle"/>
          </p:nvPr>
        </p:nvSpPr>
        <p:spPr>
          <a:xfrm>
            <a:off x="567278" y="2077864"/>
            <a:ext cx="47046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269" name="Google Shape;269;p39"/>
          <p:cNvSpPr txBox="1">
            <a:spLocks noGrp="1"/>
          </p:cNvSpPr>
          <p:nvPr>
            <p:ph type="subTitle" idx="1"/>
          </p:nvPr>
        </p:nvSpPr>
        <p:spPr>
          <a:xfrm>
            <a:off x="578057" y="3397029"/>
            <a:ext cx="469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dirty="0"/>
          </a:p>
        </p:txBody>
      </p:sp>
      <p:sp>
        <p:nvSpPr>
          <p:cNvPr id="270" name="Google Shape;270;p39"/>
          <p:cNvSpPr txBox="1">
            <a:spLocks noGrp="1"/>
          </p:cNvSpPr>
          <p:nvPr>
            <p:ph type="body" idx="2"/>
          </p:nvPr>
        </p:nvSpPr>
        <p:spPr>
          <a:xfrm>
            <a:off x="578056" y="5245288"/>
            <a:ext cx="46938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271" name="Google Shape;271;p39"/>
          <p:cNvSpPr txBox="1">
            <a:spLocks noGrp="1"/>
          </p:cNvSpPr>
          <p:nvPr>
            <p:ph type="body" idx="3"/>
          </p:nvPr>
        </p:nvSpPr>
        <p:spPr>
          <a:xfrm>
            <a:off x="578056" y="4964429"/>
            <a:ext cx="46938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pic>
        <p:nvPicPr>
          <p:cNvPr id="272" name="Google Shape;272;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
        <p:nvSpPr>
          <p:cNvPr id="273" name="Google Shape;273;p39"/>
          <p:cNvSpPr>
            <a:spLocks noGrp="1"/>
          </p:cNvSpPr>
          <p:nvPr>
            <p:ph type="pic" idx="4"/>
          </p:nvPr>
        </p:nvSpPr>
        <p:spPr>
          <a:xfrm>
            <a:off x="2627383" y="436563"/>
            <a:ext cx="19065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463"/>
        <p:cNvGrpSpPr/>
        <p:nvPr/>
      </p:nvGrpSpPr>
      <p:grpSpPr>
        <a:xfrm>
          <a:off x="0" y="0"/>
          <a:ext cx="0" cy="0"/>
          <a:chOff x="0" y="0"/>
          <a:chExt cx="0" cy="0"/>
        </a:xfrm>
      </p:grpSpPr>
      <p:pic>
        <p:nvPicPr>
          <p:cNvPr id="464" name="Google Shape;464;p67"/>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65" name="Google Shape;465;p67"/>
          <p:cNvSpPr txBox="1">
            <a:spLocks noGrp="1"/>
          </p:cNvSpPr>
          <p:nvPr>
            <p:ph type="body" idx="1"/>
          </p:nvPr>
        </p:nvSpPr>
        <p:spPr>
          <a:xfrm>
            <a:off x="4188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66" name="Google Shape;466;p6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67" name="Google Shape;467;p6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68" name="Google Shape;468;p67"/>
          <p:cNvSpPr txBox="1">
            <a:spLocks noGrp="1"/>
          </p:cNvSpPr>
          <p:nvPr>
            <p:ph type="body" idx="4"/>
          </p:nvPr>
        </p:nvSpPr>
        <p:spPr>
          <a:xfrm>
            <a:off x="2744612"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69" name="Google Shape;469;p67"/>
          <p:cNvSpPr txBox="1">
            <a:spLocks noGrp="1"/>
          </p:cNvSpPr>
          <p:nvPr>
            <p:ph type="body" idx="5"/>
          </p:nvPr>
        </p:nvSpPr>
        <p:spPr>
          <a:xfrm>
            <a:off x="5048381"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70" name="Google Shape;470;p67"/>
          <p:cNvSpPr>
            <a:spLocks noGrp="1"/>
          </p:cNvSpPr>
          <p:nvPr>
            <p:ph type="pic" idx="6"/>
          </p:nvPr>
        </p:nvSpPr>
        <p:spPr>
          <a:xfrm>
            <a:off x="65222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471" name="Google Shape;471;p67"/>
          <p:cNvSpPr>
            <a:spLocks noGrp="1"/>
          </p:cNvSpPr>
          <p:nvPr>
            <p:ph type="pic" idx="7"/>
          </p:nvPr>
        </p:nvSpPr>
        <p:spPr>
          <a:xfrm>
            <a:off x="2971090"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472" name="Google Shape;472;p67"/>
          <p:cNvSpPr>
            <a:spLocks noGrp="1"/>
          </p:cNvSpPr>
          <p:nvPr>
            <p:ph type="pic" idx="8"/>
          </p:nvPr>
        </p:nvSpPr>
        <p:spPr>
          <a:xfrm>
            <a:off x="5250728"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473" name="Google Shape;473;p67"/>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74" name="Google Shape;474;p67"/>
          <p:cNvSpPr txBox="1">
            <a:spLocks noGrp="1"/>
          </p:cNvSpPr>
          <p:nvPr>
            <p:ph type="body" idx="13"/>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75" name="Google Shape;475;p67"/>
          <p:cNvSpPr txBox="1">
            <a:spLocks noGrp="1"/>
          </p:cNvSpPr>
          <p:nvPr>
            <p:ph type="body" idx="14"/>
          </p:nvPr>
        </p:nvSpPr>
        <p:spPr>
          <a:xfrm>
            <a:off x="9721697"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476" name="Google Shape;476;p67"/>
          <p:cNvSpPr txBox="1">
            <a:spLocks noGrp="1"/>
          </p:cNvSpPr>
          <p:nvPr>
            <p:ph type="body" idx="15"/>
          </p:nvPr>
        </p:nvSpPr>
        <p:spPr>
          <a:xfrm>
            <a:off x="736504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77" name="Google Shape;477;p67"/>
          <p:cNvSpPr txBox="1">
            <a:spLocks noGrp="1"/>
          </p:cNvSpPr>
          <p:nvPr>
            <p:ph type="body" idx="16"/>
          </p:nvPr>
        </p:nvSpPr>
        <p:spPr>
          <a:xfrm>
            <a:off x="968169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478" name="Google Shape;478;p67"/>
          <p:cNvSpPr>
            <a:spLocks noGrp="1"/>
          </p:cNvSpPr>
          <p:nvPr>
            <p:ph type="pic" idx="17"/>
          </p:nvPr>
        </p:nvSpPr>
        <p:spPr>
          <a:xfrm>
            <a:off x="7560529"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479" name="Google Shape;479;p67"/>
          <p:cNvSpPr>
            <a:spLocks noGrp="1"/>
          </p:cNvSpPr>
          <p:nvPr>
            <p:ph type="pic" idx="18"/>
          </p:nvPr>
        </p:nvSpPr>
        <p:spPr>
          <a:xfrm>
            <a:off x="988404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pic>
        <p:nvPicPr>
          <p:cNvPr id="480" name="Google Shape;480;p6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81" name="Google Shape;481;p67"/>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482"/>
        <p:cNvGrpSpPr/>
        <p:nvPr/>
      </p:nvGrpSpPr>
      <p:grpSpPr>
        <a:xfrm>
          <a:off x="0" y="0"/>
          <a:ext cx="0" cy="0"/>
          <a:chOff x="0" y="0"/>
          <a:chExt cx="0" cy="0"/>
        </a:xfrm>
      </p:grpSpPr>
      <p:pic>
        <p:nvPicPr>
          <p:cNvPr id="483" name="Google Shape;483;p6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84" name="Google Shape;484;p68"/>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400"/>
              <a:buNone/>
              <a:defRPr sz="2800" b="1">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485" name="Google Shape;485;p68"/>
          <p:cNvSpPr txBox="1">
            <a:spLocks noGrp="1"/>
          </p:cNvSpPr>
          <p:nvPr>
            <p:ph type="body" idx="1"/>
          </p:nvPr>
        </p:nvSpPr>
        <p:spPr>
          <a:xfrm>
            <a:off x="1451040" y="3334782"/>
            <a:ext cx="38832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latin typeface="SimHei" panose="02010609060101010101" pitchFamily="49" charset="-122"/>
                <a:ea typeface="SimHei" panose="02010609060101010101" pitchFamily="49" charset="-122"/>
              </a:defRPr>
            </a:lvl1pPr>
            <a:lvl2pPr marL="914400" lvl="1" indent="-330200" algn="ctr" rtl="0">
              <a:spcBef>
                <a:spcPts val="600"/>
              </a:spcBef>
              <a:spcAft>
                <a:spcPts val="0"/>
              </a:spcAft>
              <a:buSzPts val="1600"/>
              <a:buFont typeface="Arial"/>
              <a:buChar char="​"/>
              <a:defRPr sz="1600">
                <a:solidFill>
                  <a:schemeClr val="lt1"/>
                </a:solidFill>
              </a:defRPr>
            </a:lvl2pPr>
            <a:lvl3pPr marL="1371600" lvl="2" indent="-228600" algn="ctr" rtl="0">
              <a:spcBef>
                <a:spcPts val="600"/>
              </a:spcBef>
              <a:spcAft>
                <a:spcPts val="0"/>
              </a:spcAft>
              <a:buSzPts val="1600"/>
              <a:buNone/>
              <a:defRPr/>
            </a:lvl3pPr>
            <a:lvl4pPr marL="1828800" lvl="3" indent="-228600" algn="ctr" rtl="0">
              <a:spcBef>
                <a:spcPts val="600"/>
              </a:spcBef>
              <a:spcAft>
                <a:spcPts val="0"/>
              </a:spcAft>
              <a:buSzPts val="1400"/>
              <a:buNone/>
              <a:defRPr/>
            </a:lvl4pPr>
            <a:lvl5pPr marL="2286000" lvl="4" indent="-228600" algn="ctr" rtl="0">
              <a:spcBef>
                <a:spcPts val="600"/>
              </a:spcBef>
              <a:spcAft>
                <a:spcPts val="0"/>
              </a:spcAft>
              <a:buSzPts val="2000"/>
              <a:buFont typeface="Arial"/>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486"/>
        <p:cNvGrpSpPr/>
        <p:nvPr/>
      </p:nvGrpSpPr>
      <p:grpSpPr>
        <a:xfrm>
          <a:off x="0" y="0"/>
          <a:ext cx="0" cy="0"/>
          <a:chOff x="0" y="0"/>
          <a:chExt cx="0" cy="0"/>
        </a:xfrm>
      </p:grpSpPr>
      <p:pic>
        <p:nvPicPr>
          <p:cNvPr id="487" name="Google Shape;487;p6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488" name="Google Shape;488;p69"/>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489" name="Google Shape;489;p69"/>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000"/>
              <a:buFont typeface="Salesforce Sans"/>
              <a:buChar char="“"/>
              <a:defRPr sz="30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490" name="Google Shape;490;p69"/>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91" name="Google Shape;491;p6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492"/>
        <p:cNvGrpSpPr/>
        <p:nvPr/>
      </p:nvGrpSpPr>
      <p:grpSpPr>
        <a:xfrm>
          <a:off x="0" y="0"/>
          <a:ext cx="0" cy="0"/>
          <a:chOff x="0" y="0"/>
          <a:chExt cx="0" cy="0"/>
        </a:xfrm>
      </p:grpSpPr>
      <p:pic>
        <p:nvPicPr>
          <p:cNvPr id="493" name="Google Shape;493;p70"/>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494" name="Google Shape;494;p70"/>
          <p:cNvPicPr preferRelativeResize="0"/>
          <p:nvPr/>
        </p:nvPicPr>
        <p:blipFill rotWithShape="1">
          <a:blip r:embed="rId3">
            <a:alphaModFix/>
          </a:blip>
          <a:srcRect l="20588" t="-47000" r="54208" b="47000"/>
          <a:stretch/>
        </p:blipFill>
        <p:spPr>
          <a:xfrm flipH="1">
            <a:off x="6143804" y="6044516"/>
            <a:ext cx="434878" cy="566904"/>
          </a:xfrm>
          <a:prstGeom prst="rect">
            <a:avLst/>
          </a:prstGeom>
          <a:noFill/>
          <a:ln>
            <a:noFill/>
          </a:ln>
        </p:spPr>
      </p:pic>
      <p:sp>
        <p:nvSpPr>
          <p:cNvPr id="495" name="Google Shape;495;p70"/>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496" name="Google Shape;496;p70"/>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497" name="Google Shape;497;p7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pic>
        <p:nvPicPr>
          <p:cNvPr id="498" name="Google Shape;498;p70"/>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99"/>
        <p:cNvGrpSpPr/>
        <p:nvPr/>
      </p:nvGrpSpPr>
      <p:grpSpPr>
        <a:xfrm>
          <a:off x="0" y="0"/>
          <a:ext cx="0" cy="0"/>
          <a:chOff x="0" y="0"/>
          <a:chExt cx="0" cy="0"/>
        </a:xfrm>
      </p:grpSpPr>
      <p:pic>
        <p:nvPicPr>
          <p:cNvPr id="500" name="Google Shape;500;p71"/>
          <p:cNvPicPr preferRelativeResize="0"/>
          <p:nvPr/>
        </p:nvPicPr>
        <p:blipFill rotWithShape="1">
          <a:blip r:embed="rId2">
            <a:alphaModFix/>
          </a:blip>
          <a:srcRect/>
          <a:stretch/>
        </p:blipFill>
        <p:spPr>
          <a:xfrm>
            <a:off x="3" y="1791"/>
            <a:ext cx="12188815" cy="6856208"/>
          </a:xfrm>
          <a:prstGeom prst="rect">
            <a:avLst/>
          </a:prstGeom>
          <a:noFill/>
          <a:ln>
            <a:noFill/>
          </a:ln>
        </p:spPr>
      </p:pic>
      <p:pic>
        <p:nvPicPr>
          <p:cNvPr id="501" name="Google Shape;501;p7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2" name="Google Shape;502;p71"/>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503" name="Google Shape;503;p71"/>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200"/>
              <a:buNone/>
              <a:defRPr sz="22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504"/>
        <p:cNvGrpSpPr/>
        <p:nvPr/>
      </p:nvGrpSpPr>
      <p:grpSpPr>
        <a:xfrm>
          <a:off x="0" y="0"/>
          <a:ext cx="0" cy="0"/>
          <a:chOff x="0" y="0"/>
          <a:chExt cx="0" cy="0"/>
        </a:xfrm>
      </p:grpSpPr>
      <p:pic>
        <p:nvPicPr>
          <p:cNvPr id="505" name="Google Shape;505;p72"/>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506" name="Google Shape;506;p7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7" name="Google Shape;507;p72"/>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508" name="Google Shape;508;p72"/>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509"/>
        <p:cNvGrpSpPr/>
        <p:nvPr/>
      </p:nvGrpSpPr>
      <p:grpSpPr>
        <a:xfrm>
          <a:off x="0" y="0"/>
          <a:ext cx="0" cy="0"/>
          <a:chOff x="0" y="0"/>
          <a:chExt cx="0" cy="0"/>
        </a:xfrm>
      </p:grpSpPr>
      <p:pic>
        <p:nvPicPr>
          <p:cNvPr id="510" name="Google Shape;510;p7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511" name="Google Shape;511;p7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512" name="Google Shape;512;p7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13" name="Google Shape;513;p73"/>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accent1"/>
                </a:solidFill>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514" name="Google Shape;514;p73"/>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latin typeface="SimHei" panose="02010609060101010101" pitchFamily="49" charset="-122"/>
                <a:ea typeface="SimHei" panose="02010609060101010101" pitchFamily="49" charset="-122"/>
              </a:defRPr>
            </a:lvl1pPr>
            <a:lvl2pPr marL="914400" lvl="1" indent="-342900" algn="l" rtl="0">
              <a:spcBef>
                <a:spcPts val="300"/>
              </a:spcBef>
              <a:spcAft>
                <a:spcPts val="0"/>
              </a:spcAft>
              <a:buClr>
                <a:schemeClr val="dk1"/>
              </a:buClr>
              <a:buSzPts val="1800"/>
              <a:buChar char="•"/>
              <a:defRPr>
                <a:solidFill>
                  <a:schemeClr val="accent1"/>
                </a:solidFill>
              </a:defRPr>
            </a:lvl2pPr>
            <a:lvl3pPr marL="1371600" lvl="2" indent="-330200" algn="l" rtl="0">
              <a:spcBef>
                <a:spcPts val="600"/>
              </a:spcBef>
              <a:spcAft>
                <a:spcPts val="0"/>
              </a:spcAft>
              <a:buClr>
                <a:schemeClr val="dk1"/>
              </a:buClr>
              <a:buSzPts val="1600"/>
              <a:buChar char="•"/>
              <a:defRPr>
                <a:solidFill>
                  <a:schemeClr val="accent1"/>
                </a:solidFill>
              </a:defRPr>
            </a:lvl3pPr>
            <a:lvl4pPr marL="1828800" lvl="3" indent="-317500" algn="l" rtl="0">
              <a:spcBef>
                <a:spcPts val="600"/>
              </a:spcBef>
              <a:spcAft>
                <a:spcPts val="0"/>
              </a:spcAft>
              <a:buClr>
                <a:schemeClr val="dk1"/>
              </a:buClr>
              <a:buSzPts val="1400"/>
              <a:buChar char="•"/>
              <a:defRPr>
                <a:solidFill>
                  <a:schemeClr val="accent1"/>
                </a:solidFill>
              </a:defRPr>
            </a:lvl4pPr>
            <a:lvl5pPr marL="2286000" lvl="4" indent="-228600" algn="l" rtl="0">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515"/>
        <p:cNvGrpSpPr/>
        <p:nvPr/>
      </p:nvGrpSpPr>
      <p:grpSpPr>
        <a:xfrm>
          <a:off x="0" y="0"/>
          <a:ext cx="0" cy="0"/>
          <a:chOff x="0" y="0"/>
          <a:chExt cx="0" cy="0"/>
        </a:xfrm>
      </p:grpSpPr>
      <p:sp>
        <p:nvSpPr>
          <p:cNvPr id="516" name="Google Shape;516;p74"/>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517" name="Google Shape;517;p74"/>
          <p:cNvSpPr>
            <a:spLocks noGrp="1"/>
          </p:cNvSpPr>
          <p:nvPr>
            <p:ph type="pic" idx="2"/>
          </p:nvPr>
        </p:nvSpPr>
        <p:spPr>
          <a:xfrm>
            <a:off x="182609" y="178257"/>
            <a:ext cx="3157500" cy="2639400"/>
          </a:xfrm>
          <a:prstGeom prst="rect">
            <a:avLst/>
          </a:prstGeom>
          <a:solidFill>
            <a:schemeClr val="lt2"/>
          </a:solidFill>
          <a:ln>
            <a:noFill/>
          </a:ln>
        </p:spPr>
        <p:txBody>
          <a:bodyPr spcFirstLastPara="1" wrap="square" lIns="457200" tIns="0" rIns="457200" bIns="0" anchor="ctr" anchorCtr="0">
            <a:noAutofit/>
          </a:bodyPr>
          <a:lstStyle>
            <a:lvl1pPr marR="0" lvl="0" algn="ctr" rtl="0">
              <a:spcBef>
                <a:spcPts val="1100"/>
              </a:spcBef>
              <a:spcAft>
                <a:spcPts val="0"/>
              </a:spcAft>
              <a:buClr>
                <a:srgbClr val="7F7F7F"/>
              </a:buClr>
              <a:buSzPts val="1400"/>
              <a:buFont typeface="Arial"/>
              <a:buNone/>
              <a:defRPr sz="14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518" name="Google Shape;518;p74"/>
          <p:cNvSpPr/>
          <p:nvPr/>
        </p:nvSpPr>
        <p:spPr>
          <a:xfrm>
            <a:off x="182609" y="178257"/>
            <a:ext cx="3157500" cy="26394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dirty="0">
                <a:solidFill>
                  <a:srgbClr val="FFFFFF"/>
                </a:solidFill>
                <a:latin typeface="SimHei" panose="02010609060101010101" pitchFamily="49" charset="-122"/>
                <a:ea typeface="SimHei" panose="02010609060101010101" pitchFamily="49" charset="-122"/>
                <a:cs typeface="Salesforce Sans"/>
                <a:sym typeface="Salesforce Sans"/>
              </a:rPr>
              <a:t>Google Slides does not have an image placeholder option.  Please place an image over this box manually or work in </a:t>
            </a:r>
            <a:endParaRPr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519" name="Google Shape;519;p74"/>
          <p:cNvSpPr txBox="1">
            <a:spLocks noGrp="1"/>
          </p:cNvSpPr>
          <p:nvPr>
            <p:ph type="title"/>
          </p:nvPr>
        </p:nvSpPr>
        <p:spPr>
          <a:xfrm>
            <a:off x="3870664" y="489628"/>
            <a:ext cx="77466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2800">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pic>
        <p:nvPicPr>
          <p:cNvPr id="520" name="Google Shape;520;p74" descr="pasted-image.pdf"/>
          <p:cNvPicPr preferRelativeResize="0"/>
          <p:nvPr/>
        </p:nvPicPr>
        <p:blipFill rotWithShape="1">
          <a:blip r:embed="rId2">
            <a:alphaModFix/>
          </a:blip>
          <a:srcRect/>
          <a:stretch/>
        </p:blipFill>
        <p:spPr>
          <a:xfrm>
            <a:off x="1388034" y="5913293"/>
            <a:ext cx="746620" cy="522722"/>
          </a:xfrm>
          <a:prstGeom prst="rect">
            <a:avLst/>
          </a:prstGeom>
          <a:noFill/>
          <a:ln>
            <a:noFill/>
          </a:ln>
        </p:spPr>
      </p:pic>
      <p:cxnSp>
        <p:nvCxnSpPr>
          <p:cNvPr id="521" name="Google Shape;521;p74"/>
          <p:cNvCxnSpPr/>
          <p:nvPr/>
        </p:nvCxnSpPr>
        <p:spPr>
          <a:xfrm rot="10800000">
            <a:off x="1761325" y="5044100"/>
            <a:ext cx="0" cy="744000"/>
          </a:xfrm>
          <a:prstGeom prst="straightConnector1">
            <a:avLst/>
          </a:prstGeom>
          <a:noFill/>
          <a:ln w="9525" cap="flat" cmpd="sng">
            <a:solidFill>
              <a:srgbClr val="BCBABD"/>
            </a:solidFill>
            <a:prstDash val="solid"/>
            <a:round/>
            <a:headEnd type="none" w="sm" len="sm"/>
            <a:tailEnd type="none" w="sm" len="sm"/>
          </a:ln>
        </p:spPr>
      </p:cxnSp>
      <p:sp>
        <p:nvSpPr>
          <p:cNvPr id="522" name="Google Shape;522;p74"/>
          <p:cNvSpPr txBox="1">
            <a:spLocks noGrp="1"/>
          </p:cNvSpPr>
          <p:nvPr>
            <p:ph type="body" idx="1"/>
          </p:nvPr>
        </p:nvSpPr>
        <p:spPr>
          <a:xfrm>
            <a:off x="3870675" y="1703698"/>
            <a:ext cx="7746600" cy="24762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atin typeface="SimHei" panose="02010609060101010101" pitchFamily="49" charset="-122"/>
                <a:ea typeface="SimHei" panose="02010609060101010101" pitchFamily="49" charset="-122"/>
              </a:defRPr>
            </a:lvl1pPr>
            <a:lvl2pPr marL="914400" lvl="1" indent="-317500" algn="l" rtl="0">
              <a:spcBef>
                <a:spcPts val="300"/>
              </a:spcBef>
              <a:spcAft>
                <a:spcPts val="0"/>
              </a:spcAft>
              <a:buSzPts val="1400"/>
              <a:buChar char="•"/>
              <a:defRPr sz="1400"/>
            </a:lvl2pPr>
            <a:lvl3pPr marL="1371600" lvl="2" indent="-311150" algn="l" rtl="0">
              <a:spcBef>
                <a:spcPts val="600"/>
              </a:spcBef>
              <a:spcAft>
                <a:spcPts val="0"/>
              </a:spcAft>
              <a:buSzPts val="1300"/>
              <a:buChar char="•"/>
              <a:defRPr sz="1300">
                <a:solidFill>
                  <a:schemeClr val="dk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523"/>
        <p:cNvGrpSpPr/>
        <p:nvPr/>
      </p:nvGrpSpPr>
      <p:grpSpPr>
        <a:xfrm>
          <a:off x="0" y="0"/>
          <a:ext cx="0" cy="0"/>
          <a:chOff x="0" y="0"/>
          <a:chExt cx="0" cy="0"/>
        </a:xfrm>
      </p:grpSpPr>
      <p:pic>
        <p:nvPicPr>
          <p:cNvPr id="524" name="Google Shape;524;p75"/>
          <p:cNvPicPr preferRelativeResize="0"/>
          <p:nvPr/>
        </p:nvPicPr>
        <p:blipFill rotWithShape="1">
          <a:blip r:embed="rId2">
            <a:alphaModFix/>
          </a:blip>
          <a:srcRect/>
          <a:stretch/>
        </p:blipFill>
        <p:spPr>
          <a:xfrm>
            <a:off x="2553003" y="3102344"/>
            <a:ext cx="2664561" cy="2223169"/>
          </a:xfrm>
          <a:prstGeom prst="rect">
            <a:avLst/>
          </a:prstGeom>
          <a:noFill/>
          <a:ln>
            <a:noFill/>
          </a:ln>
        </p:spPr>
      </p:pic>
      <p:grpSp>
        <p:nvGrpSpPr>
          <p:cNvPr id="525" name="Google Shape;525;p75"/>
          <p:cNvGrpSpPr/>
          <p:nvPr/>
        </p:nvGrpSpPr>
        <p:grpSpPr>
          <a:xfrm>
            <a:off x="4" y="896"/>
            <a:ext cx="12188815" cy="6856208"/>
            <a:chOff x="4" y="896"/>
            <a:chExt cx="12188815" cy="6856208"/>
          </a:xfrm>
        </p:grpSpPr>
        <p:pic>
          <p:nvPicPr>
            <p:cNvPr id="526" name="Google Shape;526;p75"/>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527" name="Google Shape;527;p75"/>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528" name="Google Shape;528;p75"/>
          <p:cNvGrpSpPr/>
          <p:nvPr/>
        </p:nvGrpSpPr>
        <p:grpSpPr>
          <a:xfrm>
            <a:off x="3" y="893"/>
            <a:ext cx="12188815" cy="6856208"/>
            <a:chOff x="3" y="893"/>
            <a:chExt cx="12188815" cy="6856208"/>
          </a:xfrm>
        </p:grpSpPr>
        <p:pic>
          <p:nvPicPr>
            <p:cNvPr id="529" name="Google Shape;529;p75"/>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530" name="Google Shape;530;p75"/>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531"/>
        <p:cNvGrpSpPr/>
        <p:nvPr/>
      </p:nvGrpSpPr>
      <p:grpSpPr>
        <a:xfrm>
          <a:off x="0" y="0"/>
          <a:ext cx="0" cy="0"/>
          <a:chOff x="0" y="0"/>
          <a:chExt cx="0" cy="0"/>
        </a:xfrm>
      </p:grpSpPr>
      <p:pic>
        <p:nvPicPr>
          <p:cNvPr id="532" name="Google Shape;532;p76"/>
          <p:cNvPicPr preferRelativeResize="0"/>
          <p:nvPr/>
        </p:nvPicPr>
        <p:blipFill rotWithShape="1">
          <a:blip r:embed="rId2">
            <a:alphaModFix/>
          </a:blip>
          <a:srcRect/>
          <a:stretch/>
        </p:blipFill>
        <p:spPr>
          <a:xfrm>
            <a:off x="1" y="893"/>
            <a:ext cx="12188822" cy="6856212"/>
          </a:xfrm>
          <a:prstGeom prst="rect">
            <a:avLst/>
          </a:prstGeom>
          <a:noFill/>
          <a:ln>
            <a:noFill/>
          </a:ln>
        </p:spPr>
      </p:pic>
      <p:sp>
        <p:nvSpPr>
          <p:cNvPr id="533" name="Google Shape;533;p7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534" name="Google Shape;534;p76"/>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535" name="Google Shape;535;p7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536" name="Google Shape;536;p7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281"/>
        <p:cNvGrpSpPr/>
        <p:nvPr/>
      </p:nvGrpSpPr>
      <p:grpSpPr>
        <a:xfrm>
          <a:off x="0" y="0"/>
          <a:ext cx="0" cy="0"/>
          <a:chOff x="0" y="0"/>
          <a:chExt cx="0" cy="0"/>
        </a:xfrm>
      </p:grpSpPr>
      <p:pic>
        <p:nvPicPr>
          <p:cNvPr id="282" name="Google Shape;282;p41"/>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83" name="Google Shape;283;p4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284" name="Google Shape;284;p41"/>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sz="1800">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285" name="Google Shape;285;p41"/>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286" name="Google Shape;286;p41"/>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287" name="Google Shape;287;p41"/>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solidFill>
                  <a:srgbClr val="6A625B"/>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288" name="Google Shape;288;p4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537"/>
        <p:cNvGrpSpPr/>
        <p:nvPr/>
      </p:nvGrpSpPr>
      <p:grpSpPr>
        <a:xfrm>
          <a:off x="0" y="0"/>
          <a:ext cx="0" cy="0"/>
          <a:chOff x="0" y="0"/>
          <a:chExt cx="0" cy="0"/>
        </a:xfrm>
      </p:grpSpPr>
      <p:pic>
        <p:nvPicPr>
          <p:cNvPr id="538" name="Google Shape;538;p77"/>
          <p:cNvPicPr preferRelativeResize="0"/>
          <p:nvPr/>
        </p:nvPicPr>
        <p:blipFill rotWithShape="1">
          <a:blip r:embed="rId2">
            <a:alphaModFix/>
          </a:blip>
          <a:srcRect/>
          <a:stretch/>
        </p:blipFill>
        <p:spPr>
          <a:xfrm flipH="1">
            <a:off x="0" y="893"/>
            <a:ext cx="12188822" cy="6856212"/>
          </a:xfrm>
          <a:prstGeom prst="rect">
            <a:avLst/>
          </a:prstGeom>
          <a:noFill/>
          <a:ln>
            <a:noFill/>
          </a:ln>
        </p:spPr>
      </p:pic>
      <p:sp>
        <p:nvSpPr>
          <p:cNvPr id="539" name="Google Shape;539;p7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540" name="Google Shape;540;p7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541" name="Google Shape;541;p7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542" name="Google Shape;542;p7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dirty="0">
                <a:solidFill>
                  <a:schemeClr val="accent1"/>
                </a:solidFill>
                <a:latin typeface="SimHei" panose="02010609060101010101" pitchFamily="49" charset="-122"/>
                <a:ea typeface="SimHei" panose="02010609060101010101" pitchFamily="49" charset="-122"/>
                <a:cs typeface="Salesforce Sans"/>
                <a:sym typeface="Salesforce Sans"/>
              </a:rPr>
              <a:t>What are Drawing Guides?  </a:t>
            </a:r>
            <a:endParaRPr dirty="0">
              <a:latin typeface="SimHei" panose="02010609060101010101" pitchFamily="49" charset="-122"/>
              <a:ea typeface="SimHei" panose="02010609060101010101" pitchFamily="49" charset="-122"/>
            </a:endParaRPr>
          </a:p>
          <a:p>
            <a:pPr marL="0" marR="0" lvl="0" indent="0" algn="l" rtl="0">
              <a:spcBef>
                <a:spcPts val="800"/>
              </a:spcBef>
              <a:spcAft>
                <a:spcPts val="0"/>
              </a:spcAft>
              <a:buClr>
                <a:schemeClr val="accent2"/>
              </a:buClr>
              <a:buSzPts val="1200"/>
              <a:buFont typeface="Arial"/>
              <a:buNone/>
            </a:pPr>
            <a:r>
              <a:rPr lang="en-US" sz="1200" dirty="0">
                <a:solidFill>
                  <a:schemeClr val="accent2"/>
                </a:solidFill>
                <a:latin typeface="SimHei" panose="02010609060101010101" pitchFamily="49" charset="-122"/>
                <a:ea typeface="SimHei" panose="02010609060101010101" pitchFamily="49" charset="-122"/>
                <a:cs typeface="Salesforce Sans"/>
                <a:sym typeface="Salesforce Sans"/>
              </a:rPr>
              <a:t>Go into the slide master and copy these lines onto your slide and refer to them temporarily.  After aligning, delete them from you working slide. </a:t>
            </a:r>
            <a:endParaRPr dirty="0">
              <a:latin typeface="SimHei" panose="02010609060101010101" pitchFamily="49" charset="-122"/>
              <a:ea typeface="SimHei" panose="02010609060101010101" pitchFamily="49" charset="-122"/>
            </a:endParaRPr>
          </a:p>
          <a:p>
            <a:pPr marL="0" marR="0" lvl="0" indent="0" algn="l" rtl="0">
              <a:spcBef>
                <a:spcPts val="800"/>
              </a:spcBef>
              <a:spcAft>
                <a:spcPts val="0"/>
              </a:spcAft>
              <a:buClr>
                <a:schemeClr val="accent2"/>
              </a:buClr>
              <a:buSzPts val="1200"/>
              <a:buFont typeface="Arial"/>
              <a:buNone/>
            </a:pPr>
            <a:br>
              <a:rPr lang="en-US" sz="1200" b="1" dirty="0">
                <a:solidFill>
                  <a:schemeClr val="accent1"/>
                </a:solidFill>
                <a:latin typeface="SimHei" panose="02010609060101010101" pitchFamily="49" charset="-122"/>
                <a:ea typeface="SimHei" panose="02010609060101010101" pitchFamily="49" charset="-122"/>
                <a:cs typeface="Salesforce Sans"/>
                <a:sym typeface="Salesforce Sans"/>
              </a:rPr>
            </a:br>
            <a:endParaRPr dirty="0">
              <a:latin typeface="SimHei" panose="02010609060101010101" pitchFamily="49" charset="-122"/>
              <a:ea typeface="SimHei" panose="02010609060101010101" pitchFamily="49" charset="-122"/>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dirty="0">
                <a:solidFill>
                  <a:schemeClr val="accent1"/>
                </a:solidFill>
                <a:latin typeface="SimHei" panose="02010609060101010101" pitchFamily="49" charset="-122"/>
                <a:ea typeface="SimHei" panose="02010609060101010101" pitchFamily="49" charset="-122"/>
                <a:cs typeface="Salesforce Sans"/>
                <a:sym typeface="Salesforce Sans"/>
              </a:rPr>
              <a:t>The left and right top and bottom corners only area you should work within on your slides.</a:t>
            </a:r>
            <a:endParaRPr dirty="0">
              <a:latin typeface="SimHei" panose="02010609060101010101" pitchFamily="49" charset="-122"/>
              <a:ea typeface="SimHei" panose="02010609060101010101" pitchFamily="49" charset="-122"/>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60"/>
        <p:cNvGrpSpPr/>
        <p:nvPr/>
      </p:nvGrpSpPr>
      <p:grpSpPr>
        <a:xfrm>
          <a:off x="0" y="0"/>
          <a:ext cx="0" cy="0"/>
          <a:chOff x="0" y="0"/>
          <a:chExt cx="0" cy="0"/>
        </a:xfrm>
      </p:grpSpPr>
      <p:pic>
        <p:nvPicPr>
          <p:cNvPr id="561" name="Google Shape;561;p79"/>
          <p:cNvPicPr preferRelativeResize="0"/>
          <p:nvPr/>
        </p:nvPicPr>
        <p:blipFill rotWithShape="1">
          <a:blip r:embed="rId2">
            <a:alphaModFix/>
          </a:blip>
          <a:srcRect b="8029"/>
          <a:stretch/>
        </p:blipFill>
        <p:spPr>
          <a:xfrm>
            <a:off x="0" y="0"/>
            <a:ext cx="12188827" cy="6858000"/>
          </a:xfrm>
          <a:prstGeom prst="rect">
            <a:avLst/>
          </a:prstGeom>
          <a:noFill/>
          <a:ln>
            <a:noFill/>
          </a:ln>
        </p:spPr>
      </p:pic>
      <p:sp>
        <p:nvSpPr>
          <p:cNvPr id="562" name="Google Shape;562;p79"/>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563" name="Google Shape;563;p7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SimHei" panose="02010609060101010101" pitchFamily="49" charset="-122"/>
                <a:ea typeface="SimHei" panose="02010609060101010101" pitchFamily="49" charset="-122"/>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564" name="Google Shape;564;p79"/>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dirty="0"/>
          </a:p>
        </p:txBody>
      </p:sp>
      <p:sp>
        <p:nvSpPr>
          <p:cNvPr id="565" name="Google Shape;565;p79"/>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lt1"/>
                </a:solidFill>
                <a:latin typeface="SimHei" panose="02010609060101010101" pitchFamily="49" charset="-122"/>
                <a:ea typeface="SimHei" panose="02010609060101010101" pitchFamily="49" charset="-122"/>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lang="en-IE" dirty="0"/>
          </a:p>
        </p:txBody>
      </p:sp>
      <p:pic>
        <p:nvPicPr>
          <p:cNvPr id="566" name="Google Shape;566;p7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pic>
        <p:nvPicPr>
          <p:cNvPr id="567" name="Google Shape;567;p79"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568" name="Google Shape;568;p79"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569" name="Google Shape;569;p79" descr="Drk Green Tree.png"/>
          <p:cNvPicPr preferRelativeResize="0"/>
          <p:nvPr/>
        </p:nvPicPr>
        <p:blipFill rotWithShape="1">
          <a:blip r:embed="rId6">
            <a:alphaModFix/>
          </a:blip>
          <a:srcRect/>
          <a:stretch/>
        </p:blipFill>
        <p:spPr>
          <a:xfrm>
            <a:off x="255650" y="5949533"/>
            <a:ext cx="416595" cy="745129"/>
          </a:xfrm>
          <a:prstGeom prst="rect">
            <a:avLst/>
          </a:prstGeom>
          <a:noFill/>
          <a:ln>
            <a:noFill/>
          </a:ln>
        </p:spPr>
      </p:pic>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78"/>
        <p:cNvGrpSpPr/>
        <p:nvPr/>
      </p:nvGrpSpPr>
      <p:grpSpPr>
        <a:xfrm>
          <a:off x="0" y="0"/>
          <a:ext cx="0" cy="0"/>
          <a:chOff x="0" y="0"/>
          <a:chExt cx="0" cy="0"/>
        </a:xfrm>
      </p:grpSpPr>
      <p:pic>
        <p:nvPicPr>
          <p:cNvPr id="579" name="Google Shape;579;p82"/>
          <p:cNvPicPr preferRelativeResize="0"/>
          <p:nvPr/>
        </p:nvPicPr>
        <p:blipFill rotWithShape="1">
          <a:blip r:embed="rId2">
            <a:alphaModFix/>
          </a:blip>
          <a:srcRect/>
          <a:stretch/>
        </p:blipFill>
        <p:spPr>
          <a:xfrm flipH="1">
            <a:off x="3171" y="0"/>
            <a:ext cx="12188830" cy="6856216"/>
          </a:xfrm>
          <a:prstGeom prst="rect">
            <a:avLst/>
          </a:prstGeom>
          <a:noFill/>
          <a:ln>
            <a:noFill/>
          </a:ln>
        </p:spPr>
      </p:pic>
      <p:sp>
        <p:nvSpPr>
          <p:cNvPr id="580" name="Google Shape;580;p82"/>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581" name="Google Shape;581;p82"/>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dirty="0"/>
          </a:p>
        </p:txBody>
      </p:sp>
      <p:sp>
        <p:nvSpPr>
          <p:cNvPr id="582" name="Google Shape;582;p82"/>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pic>
        <p:nvPicPr>
          <p:cNvPr id="583" name="Google Shape;583;p82"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84"/>
        <p:cNvGrpSpPr/>
        <p:nvPr/>
      </p:nvGrpSpPr>
      <p:grpSpPr>
        <a:xfrm>
          <a:off x="0" y="0"/>
          <a:ext cx="0" cy="0"/>
          <a:chOff x="0" y="0"/>
          <a:chExt cx="0" cy="0"/>
        </a:xfrm>
      </p:grpSpPr>
      <p:pic>
        <p:nvPicPr>
          <p:cNvPr id="585" name="Google Shape;585;p83"/>
          <p:cNvPicPr preferRelativeResize="0"/>
          <p:nvPr/>
        </p:nvPicPr>
        <p:blipFill rotWithShape="1">
          <a:blip r:embed="rId2">
            <a:alphaModFix/>
          </a:blip>
          <a:srcRect/>
          <a:stretch/>
        </p:blipFill>
        <p:spPr>
          <a:xfrm>
            <a:off x="-3166" y="0"/>
            <a:ext cx="12188827" cy="6856205"/>
          </a:xfrm>
          <a:prstGeom prst="rect">
            <a:avLst/>
          </a:prstGeom>
          <a:noFill/>
          <a:ln>
            <a:noFill/>
          </a:ln>
        </p:spPr>
      </p:pic>
      <p:pic>
        <p:nvPicPr>
          <p:cNvPr id="586" name="Google Shape;586;p83"/>
          <p:cNvPicPr preferRelativeResize="0"/>
          <p:nvPr/>
        </p:nvPicPr>
        <p:blipFill>
          <a:blip r:embed="rId3">
            <a:alphaModFix/>
          </a:blip>
          <a:stretch>
            <a:fillRect/>
          </a:stretch>
        </p:blipFill>
        <p:spPr>
          <a:xfrm>
            <a:off x="11043412" y="508600"/>
            <a:ext cx="642743" cy="449920"/>
          </a:xfrm>
          <a:prstGeom prst="rect">
            <a:avLst/>
          </a:prstGeom>
          <a:noFill/>
          <a:ln>
            <a:noFill/>
          </a:ln>
        </p:spPr>
      </p:pic>
      <p:sp>
        <p:nvSpPr>
          <p:cNvPr id="587" name="Google Shape;587;p83"/>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000"/>
              <a:buNone/>
              <a:defRPr sz="3000" b="0">
                <a:latin typeface="SimHei" panose="02010609060101010101" pitchFamily="49" charset="-122"/>
                <a:ea typeface="SimHei" panose="02010609060101010101" pitchFamily="49" charset="-122"/>
              </a:defRPr>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dirty="0"/>
          </a:p>
        </p:txBody>
      </p:sp>
      <p:sp>
        <p:nvSpPr>
          <p:cNvPr id="588" name="Google Shape;588;p83"/>
          <p:cNvSpPr txBox="1">
            <a:spLocks noGrp="1"/>
          </p:cNvSpPr>
          <p:nvPr>
            <p:ph type="title" idx="2"/>
          </p:nvPr>
        </p:nvSpPr>
        <p:spPr>
          <a:xfrm>
            <a:off x="415446" y="380049"/>
            <a:ext cx="11421000" cy="2502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800"/>
              <a:buFont typeface="Salesforce Sans Light"/>
              <a:buNone/>
              <a:defRPr sz="1800" b="0">
                <a:solidFill>
                  <a:srgbClr val="666666"/>
                </a:solidFill>
                <a:latin typeface="SimHei" panose="02010609060101010101" pitchFamily="49" charset="-122"/>
                <a:ea typeface="SimHei" panose="02010609060101010101" pitchFamily="49" charset="-122"/>
                <a:cs typeface="SimHei" panose="02010609060101010101" pitchFamily="49" charset="-122"/>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dirty="0"/>
          </a:p>
        </p:txBody>
      </p:sp>
      <p:pic>
        <p:nvPicPr>
          <p:cNvPr id="589" name="Google Shape;589;p83"/>
          <p:cNvPicPr preferRelativeResize="0"/>
          <p:nvPr/>
        </p:nvPicPr>
        <p:blipFill rotWithShape="1">
          <a:blip r:embed="rId4">
            <a:alphaModFix/>
          </a:blip>
          <a:srcRect/>
          <a:stretch/>
        </p:blipFill>
        <p:spPr>
          <a:xfrm>
            <a:off x="-23850" y="4403400"/>
            <a:ext cx="12300551" cy="245457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90"/>
        <p:cNvGrpSpPr/>
        <p:nvPr/>
      </p:nvGrpSpPr>
      <p:grpSpPr>
        <a:xfrm>
          <a:off x="0" y="0"/>
          <a:ext cx="0" cy="0"/>
          <a:chOff x="0" y="0"/>
          <a:chExt cx="0" cy="0"/>
        </a:xfrm>
      </p:grpSpPr>
      <p:pic>
        <p:nvPicPr>
          <p:cNvPr id="591" name="Google Shape;591;p84" descr="Salesforce Logo.png"/>
          <p:cNvPicPr preferRelativeResize="0"/>
          <p:nvPr/>
        </p:nvPicPr>
        <p:blipFill rotWithShape="1">
          <a:blip r:embed="rId2">
            <a:alphaModFix/>
          </a:blip>
          <a:srcRect/>
          <a:stretch/>
        </p:blipFill>
        <p:spPr>
          <a:xfrm>
            <a:off x="11010898" y="6091238"/>
            <a:ext cx="617120" cy="43018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92"/>
        <p:cNvGrpSpPr/>
        <p:nvPr/>
      </p:nvGrpSpPr>
      <p:grpSpPr>
        <a:xfrm>
          <a:off x="0" y="0"/>
          <a:ext cx="0" cy="0"/>
          <a:chOff x="0" y="0"/>
          <a:chExt cx="0" cy="0"/>
        </a:xfrm>
      </p:grpSpPr>
      <p:sp>
        <p:nvSpPr>
          <p:cNvPr id="593" name="Google Shape;593;p85"/>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dirty="0">
              <a:latin typeface="SimHei" panose="02010609060101010101" pitchFamily="49" charset="-122"/>
              <a:ea typeface="SimHei" panose="02010609060101010101" pitchFamily="49" charset="-122"/>
              <a:cs typeface="Open Sans Light"/>
              <a:sym typeface="Open Sans Light"/>
            </a:endParaRPr>
          </a:p>
        </p:txBody>
      </p:sp>
      <p:sp>
        <p:nvSpPr>
          <p:cNvPr id="594" name="Google Shape;594;p85"/>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atin typeface="SimHei" panose="02010609060101010101" pitchFamily="49" charset="-122"/>
                <a:ea typeface="SimHei" panose="02010609060101010101" pitchFamily="49" charset="-122"/>
              </a:defRPr>
            </a:lvl1pPr>
            <a:lvl2pPr marL="914400" lvl="1" indent="-342900" rtl="0">
              <a:spcBef>
                <a:spcPts val="300"/>
              </a:spcBef>
              <a:spcAft>
                <a:spcPts val="0"/>
              </a:spcAft>
              <a:buSzPts val="1800"/>
              <a:buChar char="•"/>
              <a:defRPr/>
            </a:lvl2pPr>
            <a:lvl3pPr marL="1371600" lvl="2" indent="-330200" rtl="0">
              <a:spcBef>
                <a:spcPts val="600"/>
              </a:spcBef>
              <a:spcAft>
                <a:spcPts val="0"/>
              </a:spcAft>
              <a:buSzPts val="1600"/>
              <a:buChar char="•"/>
              <a:defRPr/>
            </a:lvl3pPr>
            <a:lvl4pPr marL="1828800" lvl="3" indent="-317500" rtl="0">
              <a:spcBef>
                <a:spcPts val="600"/>
              </a:spcBef>
              <a:spcAft>
                <a:spcPts val="0"/>
              </a:spcAft>
              <a:buSzPts val="1400"/>
              <a:buChar char="•"/>
              <a:defRPr/>
            </a:lvl4pPr>
            <a:lvl5pPr marL="2286000" lvl="4" indent="-228600" rtl="0">
              <a:spcBef>
                <a:spcPts val="600"/>
              </a:spcBef>
              <a:spcAft>
                <a:spcPts val="0"/>
              </a:spcAft>
              <a:buSzPts val="1400"/>
              <a:buNone/>
              <a:defRPr/>
            </a:lvl5pPr>
            <a:lvl6pPr marL="2743200" lvl="5" indent="-355600" rtl="0">
              <a:spcBef>
                <a:spcPts val="6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dirty="0"/>
          </a:p>
        </p:txBody>
      </p:sp>
      <p:sp>
        <p:nvSpPr>
          <p:cNvPr id="595" name="Google Shape;595;p85"/>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atin typeface="SimHei" panose="02010609060101010101" pitchFamily="49" charset="-122"/>
                <a:ea typeface="SimHei" panose="02010609060101010101" pitchFamily="49" charset="-122"/>
              </a:defRPr>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dirty="0"/>
          </a:p>
        </p:txBody>
      </p:sp>
      <p:sp>
        <p:nvSpPr>
          <p:cNvPr id="596" name="Google Shape;596;p85"/>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imHei" panose="02010609060101010101" pitchFamily="49" charset="-122"/>
                <a:ea typeface="SimHei" panose="02010609060101010101" pitchFamily="49" charset="-122"/>
                <a:cs typeface="SimHei" panose="02010609060101010101" pitchFamily="49" charset="-122"/>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dirty="0"/>
          </a:p>
        </p:txBody>
      </p:sp>
      <p:pic>
        <p:nvPicPr>
          <p:cNvPr id="597" name="Google Shape;597;p85"/>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dirty="0"/>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289"/>
        <p:cNvGrpSpPr/>
        <p:nvPr/>
      </p:nvGrpSpPr>
      <p:grpSpPr>
        <a:xfrm>
          <a:off x="0" y="0"/>
          <a:ext cx="0" cy="0"/>
          <a:chOff x="0" y="0"/>
          <a:chExt cx="0" cy="0"/>
        </a:xfrm>
      </p:grpSpPr>
      <p:pic>
        <p:nvPicPr>
          <p:cNvPr id="290" name="Google Shape;290;p42"/>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91" name="Google Shape;291;p4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292" name="Google Shape;292;p42"/>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293" name="Google Shape;293;p42"/>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294" name="Google Shape;294;p42"/>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295" name="Google Shape;295;p42"/>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296" name="Google Shape;296;p4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297" name="Google Shape;297;p42"/>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dirty="0"/>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SimHei" panose="02010609060101010101" pitchFamily="49" charset="-122"/>
                <a:ea typeface="SimHei" panose="02010609060101010101" pitchFamily="49" charset="-122"/>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606"/>
        <p:cNvGrpSpPr/>
        <p:nvPr/>
      </p:nvGrpSpPr>
      <p:grpSpPr>
        <a:xfrm>
          <a:off x="0" y="0"/>
          <a:ext cx="0" cy="0"/>
          <a:chOff x="0" y="0"/>
          <a:chExt cx="0" cy="0"/>
        </a:xfrm>
      </p:grpSpPr>
      <p:pic>
        <p:nvPicPr>
          <p:cNvPr id="607" name="Google Shape;607;p88"/>
          <p:cNvPicPr preferRelativeResize="0"/>
          <p:nvPr/>
        </p:nvPicPr>
        <p:blipFill rotWithShape="1">
          <a:blip r:embed="rId2">
            <a:alphaModFix/>
          </a:blip>
          <a:srcRect t="119" b="129"/>
          <a:stretch/>
        </p:blipFill>
        <p:spPr>
          <a:xfrm>
            <a:off x="4" y="0"/>
            <a:ext cx="12188818" cy="6839348"/>
          </a:xfrm>
          <a:prstGeom prst="rect">
            <a:avLst/>
          </a:prstGeom>
          <a:noFill/>
          <a:ln>
            <a:noFill/>
          </a:ln>
        </p:spPr>
      </p:pic>
      <p:sp>
        <p:nvSpPr>
          <p:cNvPr id="608" name="Google Shape;608;p88"/>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200"/>
              <a:buFont typeface="Salesforce Sans"/>
              <a:buNone/>
              <a:defRPr sz="2200">
                <a:solidFill>
                  <a:schemeClr val="accent1"/>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Clr>
                <a:schemeClr val="accent1"/>
              </a:buClr>
              <a:buSzPts val="1800"/>
              <a:buChar char="•"/>
              <a:defRPr>
                <a:solidFill>
                  <a:schemeClr val="accent1"/>
                </a:solidFill>
              </a:defRPr>
            </a:lvl2pPr>
            <a:lvl3pPr marL="1371600" lvl="2" indent="-330200" algn="l" rtl="0">
              <a:lnSpc>
                <a:spcPct val="100000"/>
              </a:lnSpc>
              <a:spcBef>
                <a:spcPts val="600"/>
              </a:spcBef>
              <a:spcAft>
                <a:spcPts val="0"/>
              </a:spcAft>
              <a:buSzPts val="1600"/>
              <a:buChar char="•"/>
              <a:defRPr>
                <a:solidFill>
                  <a:schemeClr val="lt2"/>
                </a:solidFill>
              </a:defRPr>
            </a:lvl3pPr>
            <a:lvl4pPr marL="1828800" lvl="3" indent="-317500" algn="l" rtl="0">
              <a:lnSpc>
                <a:spcPct val="100000"/>
              </a:lnSpc>
              <a:spcBef>
                <a:spcPts val="600"/>
              </a:spcBef>
              <a:spcAft>
                <a:spcPts val="0"/>
              </a:spcAft>
              <a:buSzPts val="1400"/>
              <a:buChar char="•"/>
              <a:defRPr>
                <a:solidFill>
                  <a:schemeClr val="accent1"/>
                </a:solidFill>
              </a:defRPr>
            </a:lvl4pPr>
            <a:lvl5pPr marL="2286000" lvl="4" indent="-228600" algn="l" rtl="0">
              <a:lnSpc>
                <a:spcPct val="100000"/>
              </a:lnSpc>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609" name="Google Shape;609;p88"/>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lang="en-IE" dirty="0"/>
          </a:p>
        </p:txBody>
      </p:sp>
      <p:sp>
        <p:nvSpPr>
          <p:cNvPr id="610" name="Google Shape;610;p88"/>
          <p:cNvSpPr txBox="1">
            <a:spLocks noGrp="1"/>
          </p:cNvSpPr>
          <p:nvPr>
            <p:ph type="title"/>
          </p:nvPr>
        </p:nvSpPr>
        <p:spPr>
          <a:xfrm>
            <a:off x="571505" y="161158"/>
            <a:ext cx="4204800" cy="9906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600">
                <a:solidFill>
                  <a:schemeClr val="accent1"/>
                </a:solidFill>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pic>
        <p:nvPicPr>
          <p:cNvPr id="611" name="Google Shape;611;p88"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dirty="0"/>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SimHei" panose="02010609060101010101" pitchFamily="49" charset="-122"/>
                <a:ea typeface="SimHei" panose="02010609060101010101" pitchFamily="49" charset="-122"/>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615"/>
        <p:cNvGrpSpPr/>
        <p:nvPr/>
      </p:nvGrpSpPr>
      <p:grpSpPr>
        <a:xfrm>
          <a:off x="0" y="0"/>
          <a:ext cx="0" cy="0"/>
          <a:chOff x="0" y="0"/>
          <a:chExt cx="0" cy="0"/>
        </a:xfrm>
      </p:grpSpPr>
      <p:pic>
        <p:nvPicPr>
          <p:cNvPr id="616" name="Google Shape;616;p90"/>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617" name="Google Shape;617;p90"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
        <p:nvSpPr>
          <p:cNvPr id="618" name="Google Shape;618;p90"/>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lang="en-IE" dirty="0"/>
          </a:p>
        </p:txBody>
      </p:sp>
      <p:sp>
        <p:nvSpPr>
          <p:cNvPr id="619" name="Google Shape;619;p90"/>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pic>
        <p:nvPicPr>
          <p:cNvPr id="620" name="Google Shape;620;p90"/>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621" name="Google Shape;621;p90"/>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622" name="Google Shape;622;p90"/>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623" name="Google Shape;623;p90"/>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624" name="Google Shape;624;p90"/>
          <p:cNvPicPr preferRelativeResize="0"/>
          <p:nvPr/>
        </p:nvPicPr>
        <p:blipFill rotWithShape="1">
          <a:blip r:embed="rId7">
            <a:alphaModFix/>
          </a:blip>
          <a:srcRect l="-296" t="-8231" r="15643" b="5846"/>
          <a:stretch/>
        </p:blipFill>
        <p:spPr>
          <a:xfrm>
            <a:off x="5352450" y="6263000"/>
            <a:ext cx="6836375" cy="600575"/>
          </a:xfrm>
          <a:prstGeom prst="rect">
            <a:avLst/>
          </a:prstGeom>
          <a:noFill/>
          <a:ln>
            <a:noFill/>
          </a:ln>
        </p:spPr>
      </p:pic>
      <p:sp>
        <p:nvSpPr>
          <p:cNvPr id="625" name="Google Shape;625;p9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sp>
        <p:nvSpPr>
          <p:cNvPr id="626" name="Google Shape;626;p90"/>
          <p:cNvSpPr txBox="1">
            <a:spLocks noGrp="1"/>
          </p:cNvSpPr>
          <p:nvPr>
            <p:ph type="body" idx="2"/>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627"/>
        <p:cNvGrpSpPr/>
        <p:nvPr/>
      </p:nvGrpSpPr>
      <p:grpSpPr>
        <a:xfrm>
          <a:off x="0" y="0"/>
          <a:ext cx="0" cy="0"/>
          <a:chOff x="0" y="0"/>
          <a:chExt cx="0" cy="0"/>
        </a:xfrm>
      </p:grpSpPr>
      <p:pic>
        <p:nvPicPr>
          <p:cNvPr id="628" name="Google Shape;628;p91"/>
          <p:cNvPicPr preferRelativeResize="0"/>
          <p:nvPr/>
        </p:nvPicPr>
        <p:blipFill rotWithShape="1">
          <a:blip r:embed="rId2">
            <a:alphaModFix/>
          </a:blip>
          <a:srcRect l="478" t="2400" r="1922"/>
          <a:stretch/>
        </p:blipFill>
        <p:spPr>
          <a:xfrm flipH="1">
            <a:off x="3233" y="893"/>
            <a:ext cx="12399903" cy="6854425"/>
          </a:xfrm>
          <a:prstGeom prst="rect">
            <a:avLst/>
          </a:prstGeom>
          <a:noFill/>
          <a:ln>
            <a:noFill/>
          </a:ln>
        </p:spPr>
      </p:pic>
      <p:grpSp>
        <p:nvGrpSpPr>
          <p:cNvPr id="629" name="Google Shape;629;p91"/>
          <p:cNvGrpSpPr/>
          <p:nvPr/>
        </p:nvGrpSpPr>
        <p:grpSpPr>
          <a:xfrm>
            <a:off x="2559417" y="5500738"/>
            <a:ext cx="827907" cy="1175445"/>
            <a:chOff x="723336" y="4484318"/>
            <a:chExt cx="1333398" cy="1893131"/>
          </a:xfrm>
        </p:grpSpPr>
        <p:pic>
          <p:nvPicPr>
            <p:cNvPr id="630" name="Google Shape;630;p91"/>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631" name="Google Shape;631;p91"/>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632" name="Google Shape;632;p91"/>
          <p:cNvGrpSpPr/>
          <p:nvPr/>
        </p:nvGrpSpPr>
        <p:grpSpPr>
          <a:xfrm>
            <a:off x="2435" y="4458965"/>
            <a:ext cx="1837420" cy="2139627"/>
            <a:chOff x="1082246" y="4738045"/>
            <a:chExt cx="1890350" cy="2201262"/>
          </a:xfrm>
        </p:grpSpPr>
        <p:pic>
          <p:nvPicPr>
            <p:cNvPr id="633" name="Google Shape;633;p9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634" name="Google Shape;634;p91"/>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635" name="Google Shape;635;p9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636" name="Google Shape;636;p91"/>
          <p:cNvGrpSpPr/>
          <p:nvPr/>
        </p:nvGrpSpPr>
        <p:grpSpPr>
          <a:xfrm>
            <a:off x="1449060" y="5375205"/>
            <a:ext cx="1333398" cy="1269442"/>
            <a:chOff x="2666809" y="5395728"/>
            <a:chExt cx="1333398" cy="1269442"/>
          </a:xfrm>
        </p:grpSpPr>
        <p:pic>
          <p:nvPicPr>
            <p:cNvPr id="637" name="Google Shape;637;p9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638" name="Google Shape;638;p91"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639" name="Google Shape;639;p91" descr="pasted-image.pdf"/>
          <p:cNvPicPr preferRelativeResize="0"/>
          <p:nvPr/>
        </p:nvPicPr>
        <p:blipFill rotWithShape="1">
          <a:blip r:embed="rId7">
            <a:alphaModFix/>
          </a:blip>
          <a:srcRect/>
          <a:stretch/>
        </p:blipFill>
        <p:spPr>
          <a:xfrm>
            <a:off x="11030573" y="565459"/>
            <a:ext cx="635568" cy="444979"/>
          </a:xfrm>
          <a:prstGeom prst="rect">
            <a:avLst/>
          </a:prstGeom>
          <a:noFill/>
          <a:ln>
            <a:noFill/>
          </a:ln>
        </p:spPr>
      </p:pic>
      <p:sp>
        <p:nvSpPr>
          <p:cNvPr id="640" name="Google Shape;640;p91"/>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atin typeface="SimHei" panose="02010609060101010101" pitchFamily="49" charset="-122"/>
                <a:ea typeface="SimHei" panose="02010609060101010101" pitchFamily="49" charset="-122"/>
              </a:defRPr>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dirty="0"/>
          </a:p>
        </p:txBody>
      </p:sp>
      <p:sp>
        <p:nvSpPr>
          <p:cNvPr id="641" name="Google Shape;641;p91"/>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pic>
        <p:nvPicPr>
          <p:cNvPr id="642" name="Google Shape;642;p91" descr="pasted-image.pdf"/>
          <p:cNvPicPr preferRelativeResize="0"/>
          <p:nvPr/>
        </p:nvPicPr>
        <p:blipFill rotWithShape="1">
          <a:blip r:embed="rId7">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atin typeface="SimHei" panose="02010609060101010101" pitchFamily="49" charset="-122"/>
                <a:ea typeface="SimHei" panose="02010609060101010101" pitchFamily="49" charset="-122"/>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dirty="0"/>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atin typeface="SimHei" panose="02010609060101010101" pitchFamily="49" charset="-122"/>
                <a:ea typeface="SimHei" panose="02010609060101010101" pitchFamily="49" charset="-122"/>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dirty="0"/>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atin typeface="SimHei" panose="02010609060101010101" pitchFamily="49" charset="-122"/>
                <a:ea typeface="SimHei" panose="02010609060101010101" pitchFamily="49" charset="-122"/>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dirty="0"/>
          </a:p>
        </p:txBody>
      </p:sp>
    </p:spTree>
    <p:extLst>
      <p:ext uri="{BB962C8B-B14F-4D97-AF65-F5344CB8AC3E}">
        <p14:creationId xmlns:p14="http://schemas.microsoft.com/office/powerpoint/2010/main" val="23034051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648"/>
        <p:cNvGrpSpPr/>
        <p:nvPr/>
      </p:nvGrpSpPr>
      <p:grpSpPr>
        <a:xfrm>
          <a:off x="0" y="0"/>
          <a:ext cx="0" cy="0"/>
          <a:chOff x="0" y="0"/>
          <a:chExt cx="0" cy="0"/>
        </a:xfrm>
      </p:grpSpPr>
      <p:pic>
        <p:nvPicPr>
          <p:cNvPr id="649" name="Google Shape;649;p93"/>
          <p:cNvPicPr preferRelativeResize="0"/>
          <p:nvPr/>
        </p:nvPicPr>
        <p:blipFill rotWithShape="1">
          <a:blip r:embed="rId2">
            <a:alphaModFix/>
          </a:blip>
          <a:srcRect/>
          <a:stretch/>
        </p:blipFill>
        <p:spPr>
          <a:xfrm>
            <a:off x="0" y="893"/>
            <a:ext cx="12185644" cy="6854425"/>
          </a:xfrm>
          <a:prstGeom prst="rect">
            <a:avLst/>
          </a:prstGeom>
          <a:noFill/>
          <a:ln>
            <a:noFill/>
          </a:ln>
        </p:spPr>
      </p:pic>
      <p:pic>
        <p:nvPicPr>
          <p:cNvPr id="650" name="Google Shape;650;p93"/>
          <p:cNvPicPr preferRelativeResize="0"/>
          <p:nvPr/>
        </p:nvPicPr>
        <p:blipFill rotWithShape="1">
          <a:blip r:embed="rId3">
            <a:alphaModFix/>
          </a:blip>
          <a:srcRect/>
          <a:stretch/>
        </p:blipFill>
        <p:spPr>
          <a:xfrm>
            <a:off x="0" y="893"/>
            <a:ext cx="12185644" cy="6854425"/>
          </a:xfrm>
          <a:prstGeom prst="rect">
            <a:avLst/>
          </a:prstGeom>
          <a:noFill/>
          <a:ln>
            <a:noFill/>
          </a:ln>
        </p:spPr>
      </p:pic>
      <p:sp>
        <p:nvSpPr>
          <p:cNvPr id="651" name="Google Shape;651;p93"/>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500"/>
              <a:buNone/>
              <a:defRPr sz="35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652" name="Google Shape;652;p93"/>
          <p:cNvSpPr txBox="1">
            <a:spLocks noGrp="1"/>
          </p:cNvSpPr>
          <p:nvPr>
            <p:ph type="subTitle" idx="1"/>
          </p:nvPr>
        </p:nvSpPr>
        <p:spPr>
          <a:xfrm>
            <a:off x="578056" y="3397029"/>
            <a:ext cx="673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dirty="0"/>
          </a:p>
        </p:txBody>
      </p:sp>
      <p:sp>
        <p:nvSpPr>
          <p:cNvPr id="653" name="Google Shape;653;p93"/>
          <p:cNvSpPr txBox="1">
            <a:spLocks noGrp="1"/>
          </p:cNvSpPr>
          <p:nvPr>
            <p:ph type="body" idx="2"/>
          </p:nvPr>
        </p:nvSpPr>
        <p:spPr>
          <a:xfrm>
            <a:off x="578056" y="5037324"/>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654" name="Google Shape;654;p93"/>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pic>
        <p:nvPicPr>
          <p:cNvPr id="655" name="Google Shape;655;p93"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658" name="Google Shape;658;p9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659" name="Google Shape;659;p94"/>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660" name="Google Shape;660;p9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pic>
        <p:nvPicPr>
          <p:cNvPr id="661" name="Google Shape;661;p9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662"/>
        <p:cNvGrpSpPr/>
        <p:nvPr/>
      </p:nvGrpSpPr>
      <p:grpSpPr>
        <a:xfrm>
          <a:off x="0" y="0"/>
          <a:ext cx="0" cy="0"/>
          <a:chOff x="0" y="0"/>
          <a:chExt cx="0" cy="0"/>
        </a:xfrm>
      </p:grpSpPr>
      <p:pic>
        <p:nvPicPr>
          <p:cNvPr id="663" name="Google Shape;663;p95"/>
          <p:cNvPicPr preferRelativeResize="0"/>
          <p:nvPr/>
        </p:nvPicPr>
        <p:blipFill rotWithShape="1">
          <a:blip r:embed="rId2">
            <a:alphaModFix/>
          </a:blip>
          <a:srcRect/>
          <a:stretch/>
        </p:blipFill>
        <p:spPr>
          <a:xfrm>
            <a:off x="0" y="893"/>
            <a:ext cx="12185644" cy="6854425"/>
          </a:xfrm>
          <a:prstGeom prst="rect">
            <a:avLst/>
          </a:prstGeom>
          <a:noFill/>
          <a:ln>
            <a:noFill/>
          </a:ln>
        </p:spPr>
      </p:pic>
      <p:sp>
        <p:nvSpPr>
          <p:cNvPr id="664" name="Google Shape;664;p95"/>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665" name="Google Shape;665;p95"/>
          <p:cNvSpPr txBox="1">
            <a:spLocks noGrp="1"/>
          </p:cNvSpPr>
          <p:nvPr>
            <p:ph type="subTitle" idx="1"/>
          </p:nvPr>
        </p:nvSpPr>
        <p:spPr>
          <a:xfrm>
            <a:off x="578056" y="3397029"/>
            <a:ext cx="67257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dirty="0"/>
          </a:p>
        </p:txBody>
      </p:sp>
      <p:sp>
        <p:nvSpPr>
          <p:cNvPr id="666" name="Google Shape;666;p95"/>
          <p:cNvSpPr txBox="1">
            <a:spLocks noGrp="1"/>
          </p:cNvSpPr>
          <p:nvPr>
            <p:ph type="body" idx="2"/>
          </p:nvPr>
        </p:nvSpPr>
        <p:spPr>
          <a:xfrm>
            <a:off x="578056" y="5022185"/>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667" name="Google Shape;667;p95"/>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pic>
        <p:nvPicPr>
          <p:cNvPr id="668" name="Google Shape;668;p95" descr="pasted-image.pdf"/>
          <p:cNvPicPr preferRelativeResize="0"/>
          <p:nvPr/>
        </p:nvPicPr>
        <p:blipFill rotWithShape="1">
          <a:blip r:embed="rId3">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69"/>
        <p:cNvGrpSpPr/>
        <p:nvPr/>
      </p:nvGrpSpPr>
      <p:grpSpPr>
        <a:xfrm>
          <a:off x="0" y="0"/>
          <a:ext cx="0" cy="0"/>
          <a:chOff x="0" y="0"/>
          <a:chExt cx="0" cy="0"/>
        </a:xfrm>
      </p:grpSpPr>
      <p:pic>
        <p:nvPicPr>
          <p:cNvPr id="670" name="Google Shape;670;p96"/>
          <p:cNvPicPr preferRelativeResize="0"/>
          <p:nvPr/>
        </p:nvPicPr>
        <p:blipFill rotWithShape="1">
          <a:blip r:embed="rId2">
            <a:alphaModFix/>
          </a:blip>
          <a:srcRect/>
          <a:stretch/>
        </p:blipFill>
        <p:spPr>
          <a:xfrm>
            <a:off x="914401" y="515243"/>
            <a:ext cx="11271487" cy="6340208"/>
          </a:xfrm>
          <a:prstGeom prst="rect">
            <a:avLst/>
          </a:prstGeom>
          <a:noFill/>
          <a:ln>
            <a:noFill/>
          </a:ln>
        </p:spPr>
      </p:pic>
      <p:pic>
        <p:nvPicPr>
          <p:cNvPr id="671" name="Google Shape;671;p96"/>
          <p:cNvPicPr preferRelativeResize="0"/>
          <p:nvPr/>
        </p:nvPicPr>
        <p:blipFill rotWithShape="1">
          <a:blip r:embed="rId3">
            <a:alphaModFix/>
          </a:blip>
          <a:srcRect/>
          <a:stretch/>
        </p:blipFill>
        <p:spPr>
          <a:xfrm>
            <a:off x="914400" y="515243"/>
            <a:ext cx="11271487" cy="6340208"/>
          </a:xfrm>
          <a:prstGeom prst="rect">
            <a:avLst/>
          </a:prstGeom>
          <a:noFill/>
          <a:ln>
            <a:noFill/>
          </a:ln>
        </p:spPr>
      </p:pic>
      <p:pic>
        <p:nvPicPr>
          <p:cNvPr id="672" name="Google Shape;672;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cxnSp>
        <p:nvCxnSpPr>
          <p:cNvPr id="673" name="Google Shape;673;p96"/>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674" name="Google Shape;674;p96"/>
          <p:cNvSpPr txBox="1">
            <a:spLocks noGrp="1"/>
          </p:cNvSpPr>
          <p:nvPr>
            <p:ph type="ctrTitle"/>
          </p:nvPr>
        </p:nvSpPr>
        <p:spPr>
          <a:xfrm>
            <a:off x="567278" y="2077864"/>
            <a:ext cx="47049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675" name="Google Shape;675;p96"/>
          <p:cNvSpPr txBox="1">
            <a:spLocks noGrp="1"/>
          </p:cNvSpPr>
          <p:nvPr>
            <p:ph type="subTitle" idx="1"/>
          </p:nvPr>
        </p:nvSpPr>
        <p:spPr>
          <a:xfrm>
            <a:off x="578057" y="3397029"/>
            <a:ext cx="469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dirty="0"/>
          </a:p>
        </p:txBody>
      </p:sp>
      <p:sp>
        <p:nvSpPr>
          <p:cNvPr id="676" name="Google Shape;676;p96"/>
          <p:cNvSpPr txBox="1">
            <a:spLocks noGrp="1"/>
          </p:cNvSpPr>
          <p:nvPr>
            <p:ph type="body" idx="2"/>
          </p:nvPr>
        </p:nvSpPr>
        <p:spPr>
          <a:xfrm>
            <a:off x="578056" y="5245288"/>
            <a:ext cx="46941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677" name="Google Shape;677;p96"/>
          <p:cNvSpPr txBox="1">
            <a:spLocks noGrp="1"/>
          </p:cNvSpPr>
          <p:nvPr>
            <p:ph type="body" idx="3"/>
          </p:nvPr>
        </p:nvSpPr>
        <p:spPr>
          <a:xfrm>
            <a:off x="578056" y="4964429"/>
            <a:ext cx="46941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pic>
        <p:nvPicPr>
          <p:cNvPr id="678" name="Google Shape;678;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
        <p:nvSpPr>
          <p:cNvPr id="679" name="Google Shape;679;p96"/>
          <p:cNvSpPr>
            <a:spLocks noGrp="1"/>
          </p:cNvSpPr>
          <p:nvPr>
            <p:ph type="pic" idx="4"/>
          </p:nvPr>
        </p:nvSpPr>
        <p:spPr>
          <a:xfrm>
            <a:off x="2627383" y="436563"/>
            <a:ext cx="19062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98"/>
        <p:cNvGrpSpPr/>
        <p:nvPr/>
      </p:nvGrpSpPr>
      <p:grpSpPr>
        <a:xfrm>
          <a:off x="0" y="0"/>
          <a:ext cx="0" cy="0"/>
          <a:chOff x="0" y="0"/>
          <a:chExt cx="0" cy="0"/>
        </a:xfrm>
      </p:grpSpPr>
      <p:pic>
        <p:nvPicPr>
          <p:cNvPr id="299" name="Google Shape;299;p43"/>
          <p:cNvPicPr preferRelativeResize="0"/>
          <p:nvPr/>
        </p:nvPicPr>
        <p:blipFill rotWithShape="1">
          <a:blip r:embed="rId2">
            <a:alphaModFix/>
          </a:blip>
          <a:srcRect/>
          <a:stretch/>
        </p:blipFill>
        <p:spPr>
          <a:xfrm>
            <a:off x="2" y="893"/>
            <a:ext cx="12188822" cy="6856208"/>
          </a:xfrm>
          <a:prstGeom prst="rect">
            <a:avLst/>
          </a:prstGeom>
          <a:noFill/>
          <a:ln>
            <a:noFill/>
          </a:ln>
        </p:spPr>
      </p:pic>
      <p:sp>
        <p:nvSpPr>
          <p:cNvPr id="300" name="Google Shape;300;p4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01" name="Google Shape;301;p43"/>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02" name="Google Shape;302;p4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03" name="Google Shape;303;p4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pic>
        <p:nvPicPr>
          <p:cNvPr id="681" name="Google Shape;681;p97"/>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684" name="Google Shape;684;p9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lang="en-IE" dirty="0"/>
          </a:p>
        </p:txBody>
      </p:sp>
      <p:sp>
        <p:nvSpPr>
          <p:cNvPr id="686" name="Google Shape;686;p97"/>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87"/>
        <p:cNvGrpSpPr/>
        <p:nvPr/>
      </p:nvGrpSpPr>
      <p:grpSpPr>
        <a:xfrm>
          <a:off x="0" y="0"/>
          <a:ext cx="0" cy="0"/>
          <a:chOff x="0" y="0"/>
          <a:chExt cx="0" cy="0"/>
        </a:xfrm>
      </p:grpSpPr>
      <p:pic>
        <p:nvPicPr>
          <p:cNvPr id="688" name="Google Shape;688;p98"/>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9" name="Google Shape;689;p9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690" name="Google Shape;690;p98"/>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sz="1900">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691" name="Google Shape;691;p98"/>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692" name="Google Shape;692;p98"/>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693" name="Google Shape;693;p98"/>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solidFill>
                  <a:srgbClr val="6A625B"/>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694" name="Google Shape;694;p9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95"/>
        <p:cNvGrpSpPr/>
        <p:nvPr/>
      </p:nvGrpSpPr>
      <p:grpSpPr>
        <a:xfrm>
          <a:off x="0" y="0"/>
          <a:ext cx="0" cy="0"/>
          <a:chOff x="0" y="0"/>
          <a:chExt cx="0" cy="0"/>
        </a:xfrm>
      </p:grpSpPr>
      <p:pic>
        <p:nvPicPr>
          <p:cNvPr id="696" name="Google Shape;696;p99"/>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97" name="Google Shape;697;p9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698" name="Google Shape;698;p99"/>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699" name="Google Shape;699;p99"/>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00" name="Google Shape;700;p99"/>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01" name="Google Shape;701;p99"/>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02" name="Google Shape;702;p9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703" name="Google Shape;703;p99"/>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710"/>
        <p:cNvGrpSpPr/>
        <p:nvPr/>
      </p:nvGrpSpPr>
      <p:grpSpPr>
        <a:xfrm>
          <a:off x="0" y="0"/>
          <a:ext cx="0" cy="0"/>
          <a:chOff x="0" y="0"/>
          <a:chExt cx="0" cy="0"/>
        </a:xfrm>
      </p:grpSpPr>
      <p:pic>
        <p:nvPicPr>
          <p:cNvPr id="711" name="Google Shape;711;p101"/>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712" name="Google Shape;712;p10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13" name="Google Shape;713;p10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14" name="Google Shape;714;p10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15" name="Google Shape;715;p10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716"/>
        <p:cNvGrpSpPr/>
        <p:nvPr/>
      </p:nvGrpSpPr>
      <p:grpSpPr>
        <a:xfrm>
          <a:off x="0" y="0"/>
          <a:ext cx="0" cy="0"/>
          <a:chOff x="0" y="0"/>
          <a:chExt cx="0" cy="0"/>
        </a:xfrm>
      </p:grpSpPr>
      <p:sp>
        <p:nvSpPr>
          <p:cNvPr id="717" name="Google Shape;717;p10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18" name="Google Shape;718;p102"/>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19" name="Google Shape;719;p10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grpSp>
        <p:nvGrpSpPr>
          <p:cNvPr id="720" name="Google Shape;720;p102"/>
          <p:cNvGrpSpPr/>
          <p:nvPr/>
        </p:nvGrpSpPr>
        <p:grpSpPr>
          <a:xfrm>
            <a:off x="0" y="893"/>
            <a:ext cx="12185173" cy="6854155"/>
            <a:chOff x="0" y="893"/>
            <a:chExt cx="12188830" cy="6856212"/>
          </a:xfrm>
        </p:grpSpPr>
        <p:pic>
          <p:nvPicPr>
            <p:cNvPr id="721" name="Google Shape;721;p102"/>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722" name="Google Shape;722;p10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723" name="Google Shape;723;p102"/>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724"/>
        <p:cNvGrpSpPr/>
        <p:nvPr/>
      </p:nvGrpSpPr>
      <p:grpSpPr>
        <a:xfrm>
          <a:off x="0" y="0"/>
          <a:ext cx="0" cy="0"/>
          <a:chOff x="0" y="0"/>
          <a:chExt cx="0" cy="0"/>
        </a:xfrm>
      </p:grpSpPr>
      <p:pic>
        <p:nvPicPr>
          <p:cNvPr id="725" name="Google Shape;725;p10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26" name="Google Shape;726;p103"/>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dirty="0">
              <a:solidFill>
                <a:schemeClr val="dk1"/>
              </a:solidFill>
              <a:latin typeface="SimHei" panose="02010609060101010101" pitchFamily="49" charset="-122"/>
              <a:ea typeface="SimHei" panose="02010609060101010101" pitchFamily="49" charset="-122"/>
              <a:cs typeface="Salesforce Sans"/>
              <a:sym typeface="Salesforce Sans"/>
            </a:endParaRPr>
          </a:p>
        </p:txBody>
      </p:sp>
      <p:sp>
        <p:nvSpPr>
          <p:cNvPr id="727" name="Google Shape;727;p10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28" name="Google Shape;728;p103"/>
          <p:cNvSpPr txBox="1">
            <a:spLocks noGrp="1"/>
          </p:cNvSpPr>
          <p:nvPr>
            <p:ph type="body" idx="1"/>
          </p:nvPr>
        </p:nvSpPr>
        <p:spPr>
          <a:xfrm>
            <a:off x="571500" y="1611886"/>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29" name="Google Shape;729;p10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30" name="Google Shape;730;p10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pic>
        <p:nvPicPr>
          <p:cNvPr id="731" name="Google Shape;731;p103"/>
          <p:cNvPicPr preferRelativeResize="0"/>
          <p:nvPr/>
        </p:nvPicPr>
        <p:blipFill rotWithShape="1">
          <a:blip r:embed="rId4">
            <a:alphaModFix/>
          </a:blip>
          <a:srcRect/>
          <a:stretch/>
        </p:blipFill>
        <p:spPr>
          <a:xfrm>
            <a:off x="10760104" y="5944987"/>
            <a:ext cx="540797" cy="593237"/>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732"/>
        <p:cNvGrpSpPr/>
        <p:nvPr/>
      </p:nvGrpSpPr>
      <p:grpSpPr>
        <a:xfrm>
          <a:off x="0" y="0"/>
          <a:ext cx="0" cy="0"/>
          <a:chOff x="0" y="0"/>
          <a:chExt cx="0" cy="0"/>
        </a:xfrm>
      </p:grpSpPr>
      <p:pic>
        <p:nvPicPr>
          <p:cNvPr id="733" name="Google Shape;733;p104"/>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34" name="Google Shape;734;p104"/>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35" name="Google Shape;735;p10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36" name="Google Shape;736;p104"/>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37" name="Google Shape;737;p10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38" name="Google Shape;738;p104"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739"/>
        <p:cNvGrpSpPr/>
        <p:nvPr/>
      </p:nvGrpSpPr>
      <p:grpSpPr>
        <a:xfrm>
          <a:off x="0" y="0"/>
          <a:ext cx="0" cy="0"/>
          <a:chOff x="0" y="0"/>
          <a:chExt cx="0" cy="0"/>
        </a:xfrm>
      </p:grpSpPr>
      <p:pic>
        <p:nvPicPr>
          <p:cNvPr id="740" name="Google Shape;740;p105"/>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41" name="Google Shape;741;p105"/>
          <p:cNvPicPr preferRelativeResize="0"/>
          <p:nvPr/>
        </p:nvPicPr>
        <p:blipFill rotWithShape="1">
          <a:blip r:embed="rId3">
            <a:alphaModFix/>
          </a:blip>
          <a:srcRect/>
          <a:stretch/>
        </p:blipFill>
        <p:spPr>
          <a:xfrm>
            <a:off x="0" y="0"/>
            <a:ext cx="12185637" cy="6854425"/>
          </a:xfrm>
          <a:prstGeom prst="rect">
            <a:avLst/>
          </a:prstGeom>
          <a:noFill/>
          <a:ln>
            <a:noFill/>
          </a:ln>
        </p:spPr>
      </p:pic>
      <p:sp>
        <p:nvSpPr>
          <p:cNvPr id="742" name="Google Shape;742;p10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43" name="Google Shape;743;p105"/>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44" name="Google Shape;744;p10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45" name="Google Shape;745;p105"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746"/>
        <p:cNvGrpSpPr/>
        <p:nvPr/>
      </p:nvGrpSpPr>
      <p:grpSpPr>
        <a:xfrm>
          <a:off x="0" y="0"/>
          <a:ext cx="0" cy="0"/>
          <a:chOff x="0" y="0"/>
          <a:chExt cx="0" cy="0"/>
        </a:xfrm>
      </p:grpSpPr>
      <p:pic>
        <p:nvPicPr>
          <p:cNvPr id="747" name="Google Shape;747;p10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48" name="Google Shape;748;p106"/>
          <p:cNvPicPr preferRelativeResize="0"/>
          <p:nvPr/>
        </p:nvPicPr>
        <p:blipFill rotWithShape="1">
          <a:blip r:embed="rId3">
            <a:alphaModFix/>
          </a:blip>
          <a:srcRect/>
          <a:stretch/>
        </p:blipFill>
        <p:spPr>
          <a:xfrm>
            <a:off x="4" y="0"/>
            <a:ext cx="12185637" cy="6854425"/>
          </a:xfrm>
          <a:prstGeom prst="rect">
            <a:avLst/>
          </a:prstGeom>
          <a:noFill/>
          <a:ln>
            <a:noFill/>
          </a:ln>
        </p:spPr>
      </p:pic>
      <p:sp>
        <p:nvSpPr>
          <p:cNvPr id="749" name="Google Shape;749;p10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50" name="Google Shape;750;p106"/>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51" name="Google Shape;751;p10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52" name="Google Shape;752;p10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304"/>
        <p:cNvGrpSpPr/>
        <p:nvPr/>
      </p:nvGrpSpPr>
      <p:grpSpPr>
        <a:xfrm>
          <a:off x="0" y="0"/>
          <a:ext cx="0" cy="0"/>
          <a:chOff x="0" y="0"/>
          <a:chExt cx="0" cy="0"/>
        </a:xfrm>
      </p:grpSpPr>
      <p:pic>
        <p:nvPicPr>
          <p:cNvPr id="305" name="Google Shape;305;p44"/>
          <p:cNvPicPr preferRelativeResize="0"/>
          <p:nvPr/>
        </p:nvPicPr>
        <p:blipFill rotWithShape="1">
          <a:blip r:embed="rId2">
            <a:alphaModFix/>
          </a:blip>
          <a:srcRect/>
          <a:stretch/>
        </p:blipFill>
        <p:spPr>
          <a:xfrm flipH="1">
            <a:off x="-1" y="893"/>
            <a:ext cx="12188822" cy="6856208"/>
          </a:xfrm>
          <a:prstGeom prst="rect">
            <a:avLst/>
          </a:prstGeom>
          <a:noFill/>
          <a:ln>
            <a:noFill/>
          </a:ln>
        </p:spPr>
      </p:pic>
      <p:sp>
        <p:nvSpPr>
          <p:cNvPr id="306" name="Google Shape;306;p4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07" name="Google Shape;307;p4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08" name="Google Shape;308;p4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09" name="Google Shape;309;p4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753"/>
        <p:cNvGrpSpPr/>
        <p:nvPr/>
      </p:nvGrpSpPr>
      <p:grpSpPr>
        <a:xfrm>
          <a:off x="0" y="0"/>
          <a:ext cx="0" cy="0"/>
          <a:chOff x="0" y="0"/>
          <a:chExt cx="0" cy="0"/>
        </a:xfrm>
      </p:grpSpPr>
      <p:pic>
        <p:nvPicPr>
          <p:cNvPr id="754" name="Google Shape;754;p107"/>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55" name="Google Shape;755;p107"/>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56" name="Google Shape;756;p10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57" name="Google Shape;757;p107"/>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58" name="Google Shape;758;p10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59" name="Google Shape;759;p10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760"/>
        <p:cNvGrpSpPr/>
        <p:nvPr/>
      </p:nvGrpSpPr>
      <p:grpSpPr>
        <a:xfrm>
          <a:off x="0" y="0"/>
          <a:ext cx="0" cy="0"/>
          <a:chOff x="0" y="0"/>
          <a:chExt cx="0" cy="0"/>
        </a:xfrm>
      </p:grpSpPr>
      <p:pic>
        <p:nvPicPr>
          <p:cNvPr id="761" name="Google Shape;761;p108"/>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2" name="Google Shape;762;p108"/>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63" name="Google Shape;763;p10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64" name="Google Shape;764;p108"/>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65" name="Google Shape;765;p10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66" name="Google Shape;766;p108"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767"/>
        <p:cNvGrpSpPr/>
        <p:nvPr/>
      </p:nvGrpSpPr>
      <p:grpSpPr>
        <a:xfrm>
          <a:off x="0" y="0"/>
          <a:ext cx="0" cy="0"/>
          <a:chOff x="0" y="0"/>
          <a:chExt cx="0" cy="0"/>
        </a:xfrm>
      </p:grpSpPr>
      <p:pic>
        <p:nvPicPr>
          <p:cNvPr id="768" name="Google Shape;768;p109"/>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9" name="Google Shape;769;p109"/>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0" name="Google Shape;770;p10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71" name="Google Shape;771;p109"/>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72" name="Google Shape;772;p10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73" name="Google Shape;773;p109"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74"/>
        <p:cNvGrpSpPr/>
        <p:nvPr/>
      </p:nvGrpSpPr>
      <p:grpSpPr>
        <a:xfrm>
          <a:off x="0" y="0"/>
          <a:ext cx="0" cy="0"/>
          <a:chOff x="0" y="0"/>
          <a:chExt cx="0" cy="0"/>
        </a:xfrm>
      </p:grpSpPr>
      <p:pic>
        <p:nvPicPr>
          <p:cNvPr id="775" name="Google Shape;775;p110"/>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76" name="Google Shape;776;p110"/>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7" name="Google Shape;777;p110"/>
          <p:cNvSpPr txBox="1">
            <a:spLocks noGrp="1"/>
          </p:cNvSpPr>
          <p:nvPr>
            <p:ph type="title"/>
          </p:nvPr>
        </p:nvSpPr>
        <p:spPr>
          <a:xfrm>
            <a:off x="571500" y="63504"/>
            <a:ext cx="74298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78" name="Google Shape;778;p110"/>
          <p:cNvSpPr txBox="1">
            <a:spLocks noGrp="1"/>
          </p:cNvSpPr>
          <p:nvPr>
            <p:ph type="body" idx="1"/>
          </p:nvPr>
        </p:nvSpPr>
        <p:spPr>
          <a:xfrm>
            <a:off x="571500" y="1611888"/>
            <a:ext cx="72816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79" name="Google Shape;779;p110"/>
          <p:cNvSpPr txBox="1">
            <a:spLocks noGrp="1"/>
          </p:cNvSpPr>
          <p:nvPr>
            <p:ph type="body" idx="2"/>
          </p:nvPr>
        </p:nvSpPr>
        <p:spPr>
          <a:xfrm>
            <a:off x="571500" y="1097179"/>
            <a:ext cx="74298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80" name="Google Shape;780;p110"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81"/>
        <p:cNvGrpSpPr/>
        <p:nvPr/>
      </p:nvGrpSpPr>
      <p:grpSpPr>
        <a:xfrm>
          <a:off x="0" y="0"/>
          <a:ext cx="0" cy="0"/>
          <a:chOff x="0" y="0"/>
          <a:chExt cx="0" cy="0"/>
        </a:xfrm>
      </p:grpSpPr>
      <p:pic>
        <p:nvPicPr>
          <p:cNvPr id="782" name="Google Shape;782;p111"/>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83" name="Google Shape;783;p111"/>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84" name="Google Shape;784;p11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85" name="Google Shape;785;p11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86" name="Google Shape;786;p11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87" name="Google Shape;787;p111"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88"/>
        <p:cNvGrpSpPr/>
        <p:nvPr/>
      </p:nvGrpSpPr>
      <p:grpSpPr>
        <a:xfrm>
          <a:off x="0" y="0"/>
          <a:ext cx="0" cy="0"/>
          <a:chOff x="0" y="0"/>
          <a:chExt cx="0" cy="0"/>
        </a:xfrm>
      </p:grpSpPr>
      <p:pic>
        <p:nvPicPr>
          <p:cNvPr id="789" name="Google Shape;789;p112"/>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90" name="Google Shape;790;p112"/>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91" name="Google Shape;791;p11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92" name="Google Shape;792;p112"/>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793" name="Google Shape;793;p11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94" name="Google Shape;794;p112"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95"/>
        <p:cNvGrpSpPr/>
        <p:nvPr/>
      </p:nvGrpSpPr>
      <p:grpSpPr>
        <a:xfrm>
          <a:off x="0" y="0"/>
          <a:ext cx="0" cy="0"/>
          <a:chOff x="0" y="0"/>
          <a:chExt cx="0" cy="0"/>
        </a:xfrm>
      </p:grpSpPr>
      <p:pic>
        <p:nvPicPr>
          <p:cNvPr id="796" name="Google Shape;796;p11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97" name="Google Shape;797;p11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798" name="Google Shape;798;p113"/>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799" name="Google Shape;799;p11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00" name="Google Shape;800;p113"/>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900"/>
              <a:buNone/>
              <a:defRPr>
                <a:latin typeface="SimHei" panose="02010609060101010101" pitchFamily="49" charset="-122"/>
                <a:ea typeface="SimHei" panose="02010609060101010101" pitchFamily="49" charset="-122"/>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801"/>
        <p:cNvGrpSpPr/>
        <p:nvPr/>
      </p:nvGrpSpPr>
      <p:grpSpPr>
        <a:xfrm>
          <a:off x="0" y="0"/>
          <a:ext cx="0" cy="0"/>
          <a:chOff x="0" y="0"/>
          <a:chExt cx="0" cy="0"/>
        </a:xfrm>
      </p:grpSpPr>
      <p:pic>
        <p:nvPicPr>
          <p:cNvPr id="802" name="Google Shape;802;p11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3" name="Google Shape;803;p114"/>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04" name="Google Shape;804;p11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805" name="Google Shape;805;p11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806" name="Google Shape;806;p11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807"/>
        <p:cNvGrpSpPr/>
        <p:nvPr/>
      </p:nvGrpSpPr>
      <p:grpSpPr>
        <a:xfrm>
          <a:off x="0" y="0"/>
          <a:ext cx="0" cy="0"/>
          <a:chOff x="0" y="0"/>
          <a:chExt cx="0" cy="0"/>
        </a:xfrm>
      </p:grpSpPr>
      <p:pic>
        <p:nvPicPr>
          <p:cNvPr id="808" name="Google Shape;808;p11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9" name="Google Shape;809;p11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810" name="Google Shape;810;p115"/>
          <p:cNvSpPr txBox="1">
            <a:spLocks noGrp="1"/>
          </p:cNvSpPr>
          <p:nvPr>
            <p:ph type="body" idx="1"/>
          </p:nvPr>
        </p:nvSpPr>
        <p:spPr>
          <a:xfrm>
            <a:off x="571499" y="1611888"/>
            <a:ext cx="47994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11" name="Google Shape;811;p11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812" name="Google Shape;812;p115"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813"/>
        <p:cNvGrpSpPr/>
        <p:nvPr/>
      </p:nvGrpSpPr>
      <p:grpSpPr>
        <a:xfrm>
          <a:off x="0" y="0"/>
          <a:ext cx="0" cy="0"/>
          <a:chOff x="0" y="0"/>
          <a:chExt cx="0" cy="0"/>
        </a:xfrm>
      </p:grpSpPr>
      <p:pic>
        <p:nvPicPr>
          <p:cNvPr id="814" name="Google Shape;814;p116"/>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15" name="Google Shape;815;p11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dirty="0">
              <a:solidFill>
                <a:schemeClr val="dk1"/>
              </a:solidFill>
              <a:latin typeface="SimHei" panose="02010609060101010101" pitchFamily="49" charset="-122"/>
              <a:ea typeface="SimHei" panose="02010609060101010101" pitchFamily="49" charset="-122"/>
              <a:cs typeface="Salesforce Sans"/>
              <a:sym typeface="Salesforce Sans"/>
            </a:endParaRPr>
          </a:p>
        </p:txBody>
      </p:sp>
      <p:sp>
        <p:nvSpPr>
          <p:cNvPr id="816" name="Google Shape;816;p116"/>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rgbClr val="424145"/>
                </a:solidFill>
              </a:defRPr>
            </a:lvl2pPr>
            <a:lvl3pPr marL="1371600" lvl="2" indent="-330200" algn="l" rtl="0">
              <a:lnSpc>
                <a:spcPct val="100000"/>
              </a:lnSpc>
              <a:spcBef>
                <a:spcPts val="700"/>
              </a:spcBef>
              <a:spcAft>
                <a:spcPts val="0"/>
              </a:spcAft>
              <a:buSzPts val="1600"/>
              <a:buChar char="•"/>
              <a:defRPr>
                <a:solidFill>
                  <a:srgbClr val="424145"/>
                </a:solidFill>
              </a:defRPr>
            </a:lvl3pPr>
            <a:lvl4pPr marL="1828800" lvl="3" indent="-323850" algn="l" rtl="0">
              <a:lnSpc>
                <a:spcPct val="100000"/>
              </a:lnSpc>
              <a:spcBef>
                <a:spcPts val="700"/>
              </a:spcBef>
              <a:spcAft>
                <a:spcPts val="0"/>
              </a:spcAft>
              <a:buSzPts val="1500"/>
              <a:buChar char="•"/>
              <a:defRPr>
                <a:solidFill>
                  <a:srgbClr val="424145"/>
                </a:solidFill>
              </a:defRPr>
            </a:lvl4pPr>
            <a:lvl5pPr marL="2286000" lvl="4" indent="-228600" algn="l" rtl="0">
              <a:lnSpc>
                <a:spcPct val="100000"/>
              </a:lnSpc>
              <a:spcBef>
                <a:spcPts val="700"/>
              </a:spcBef>
              <a:spcAft>
                <a:spcPts val="0"/>
              </a:spcAft>
              <a:buSzPts val="1500"/>
              <a:buNone/>
              <a:defRPr>
                <a:solidFill>
                  <a:srgbClr val="424145"/>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817" name="Google Shape;817;p116"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18" name="Google Shape;818;p116"/>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12" name="Google Shape;312;p45"/>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13" name="Google Shape;313;p4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grpSp>
        <p:nvGrpSpPr>
          <p:cNvPr id="314" name="Google Shape;314;p45"/>
          <p:cNvGrpSpPr/>
          <p:nvPr/>
        </p:nvGrpSpPr>
        <p:grpSpPr>
          <a:xfrm>
            <a:off x="0" y="893"/>
            <a:ext cx="12188830" cy="6856212"/>
            <a:chOff x="0" y="893"/>
            <a:chExt cx="12188830" cy="6856212"/>
          </a:xfrm>
        </p:grpSpPr>
        <p:pic>
          <p:nvPicPr>
            <p:cNvPr id="315" name="Google Shape;315;p45"/>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316" name="Google Shape;316;p4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317" name="Google Shape;317;p45"/>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819"/>
        <p:cNvGrpSpPr/>
        <p:nvPr/>
      </p:nvGrpSpPr>
      <p:grpSpPr>
        <a:xfrm>
          <a:off x="0" y="0"/>
          <a:ext cx="0" cy="0"/>
          <a:chOff x="0" y="0"/>
          <a:chExt cx="0" cy="0"/>
        </a:xfrm>
      </p:grpSpPr>
      <p:pic>
        <p:nvPicPr>
          <p:cNvPr id="820" name="Google Shape;820;p117"/>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21" name="Google Shape;821;p11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822" name="Google Shape;822;p117"/>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23" name="Google Shape;823;p11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824" name="Google Shape;824;p11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25" name="Google Shape;825;p117"/>
          <p:cNvSpPr txBox="1">
            <a:spLocks noGrp="1"/>
          </p:cNvSpPr>
          <p:nvPr>
            <p:ph type="body" idx="3"/>
          </p:nvPr>
        </p:nvSpPr>
        <p:spPr>
          <a:xfrm>
            <a:off x="8248564" y="3736209"/>
            <a:ext cx="31473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300"/>
              <a:buNone/>
              <a:defRPr sz="2300">
                <a:solidFill>
                  <a:schemeClr val="lt1"/>
                </a:solidFill>
                <a:latin typeface="SimHei" panose="02010609060101010101" pitchFamily="49" charset="-122"/>
                <a:ea typeface="SimHei" panose="02010609060101010101" pitchFamily="49" charset="-122"/>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826"/>
        <p:cNvGrpSpPr/>
        <p:nvPr/>
      </p:nvGrpSpPr>
      <p:grpSpPr>
        <a:xfrm>
          <a:off x="0" y="0"/>
          <a:ext cx="0" cy="0"/>
          <a:chOff x="0" y="0"/>
          <a:chExt cx="0" cy="0"/>
        </a:xfrm>
      </p:grpSpPr>
      <p:pic>
        <p:nvPicPr>
          <p:cNvPr id="827" name="Google Shape;827;p118"/>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28" name="Google Shape;828;p118"/>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29" name="Google Shape;829;p118"/>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830" name="Google Shape;830;p11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31" name="Google Shape;831;p118"/>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832"/>
        <p:cNvGrpSpPr/>
        <p:nvPr/>
      </p:nvGrpSpPr>
      <p:grpSpPr>
        <a:xfrm>
          <a:off x="0" y="0"/>
          <a:ext cx="0" cy="0"/>
          <a:chOff x="0" y="0"/>
          <a:chExt cx="0" cy="0"/>
        </a:xfrm>
      </p:grpSpPr>
      <p:pic>
        <p:nvPicPr>
          <p:cNvPr id="833" name="Google Shape;833;p119"/>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34" name="Google Shape;834;p119"/>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35" name="Google Shape;835;p11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36" name="Google Shape;836;p11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pic>
        <p:nvPicPr>
          <p:cNvPr id="837" name="Google Shape;837;p11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844"/>
        <p:cNvGrpSpPr/>
        <p:nvPr/>
      </p:nvGrpSpPr>
      <p:grpSpPr>
        <a:xfrm>
          <a:off x="0" y="0"/>
          <a:ext cx="0" cy="0"/>
          <a:chOff x="0" y="0"/>
          <a:chExt cx="0" cy="0"/>
        </a:xfrm>
      </p:grpSpPr>
      <p:pic>
        <p:nvPicPr>
          <p:cNvPr id="845" name="Google Shape;845;p121"/>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6" name="Google Shape;846;p121"/>
          <p:cNvSpPr txBox="1">
            <a:spLocks noGrp="1"/>
          </p:cNvSpPr>
          <p:nvPr>
            <p:ph type="body" idx="1"/>
          </p:nvPr>
        </p:nvSpPr>
        <p:spPr>
          <a:xfrm>
            <a:off x="571500" y="1611887"/>
            <a:ext cx="49242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47" name="Google Shape;847;p12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848" name="Google Shape;848;p12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49" name="Google Shape;849;p121"/>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850"/>
        <p:cNvGrpSpPr/>
        <p:nvPr/>
      </p:nvGrpSpPr>
      <p:grpSpPr>
        <a:xfrm>
          <a:off x="0" y="0"/>
          <a:ext cx="0" cy="0"/>
          <a:chOff x="0" y="0"/>
          <a:chExt cx="0" cy="0"/>
        </a:xfrm>
      </p:grpSpPr>
      <p:pic>
        <p:nvPicPr>
          <p:cNvPr id="851" name="Google Shape;851;p122"/>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52" name="Google Shape;852;p122"/>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53" name="Google Shape;853;p122"/>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854" name="Google Shape;854;p122"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55" name="Google Shape;855;p12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869"/>
        <p:cNvGrpSpPr/>
        <p:nvPr/>
      </p:nvGrpSpPr>
      <p:grpSpPr>
        <a:xfrm>
          <a:off x="0" y="0"/>
          <a:ext cx="0" cy="0"/>
          <a:chOff x="0" y="0"/>
          <a:chExt cx="0" cy="0"/>
        </a:xfrm>
      </p:grpSpPr>
      <p:pic>
        <p:nvPicPr>
          <p:cNvPr id="870" name="Google Shape;870;p124"/>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71" name="Google Shape;871;p124"/>
          <p:cNvSpPr txBox="1">
            <a:spLocks noGrp="1"/>
          </p:cNvSpPr>
          <p:nvPr>
            <p:ph type="body" idx="1"/>
          </p:nvPr>
        </p:nvSpPr>
        <p:spPr>
          <a:xfrm>
            <a:off x="41889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72" name="Google Shape;872;p124"/>
          <p:cNvSpPr txBox="1">
            <a:spLocks noGrp="1"/>
          </p:cNvSpPr>
          <p:nvPr>
            <p:ph type="body" idx="2"/>
          </p:nvPr>
        </p:nvSpPr>
        <p:spPr>
          <a:xfrm>
            <a:off x="2774348"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73" name="Google Shape;873;p124"/>
          <p:cNvSpPr txBox="1">
            <a:spLocks noGrp="1"/>
          </p:cNvSpPr>
          <p:nvPr>
            <p:ph type="body" idx="3"/>
          </p:nvPr>
        </p:nvSpPr>
        <p:spPr>
          <a:xfrm>
            <a:off x="5090926"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74" name="Google Shape;874;p124"/>
          <p:cNvSpPr txBox="1">
            <a:spLocks noGrp="1"/>
          </p:cNvSpPr>
          <p:nvPr>
            <p:ph type="body" idx="4"/>
          </p:nvPr>
        </p:nvSpPr>
        <p:spPr>
          <a:xfrm>
            <a:off x="2744612"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75" name="Google Shape;875;p124"/>
          <p:cNvSpPr txBox="1">
            <a:spLocks noGrp="1"/>
          </p:cNvSpPr>
          <p:nvPr>
            <p:ph type="body" idx="5"/>
          </p:nvPr>
        </p:nvSpPr>
        <p:spPr>
          <a:xfrm>
            <a:off x="5048381"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76" name="Google Shape;876;p124"/>
          <p:cNvSpPr>
            <a:spLocks noGrp="1"/>
          </p:cNvSpPr>
          <p:nvPr>
            <p:ph type="pic" idx="6"/>
          </p:nvPr>
        </p:nvSpPr>
        <p:spPr>
          <a:xfrm>
            <a:off x="65222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877" name="Google Shape;877;p124"/>
          <p:cNvSpPr>
            <a:spLocks noGrp="1"/>
          </p:cNvSpPr>
          <p:nvPr>
            <p:ph type="pic" idx="7"/>
          </p:nvPr>
        </p:nvSpPr>
        <p:spPr>
          <a:xfrm>
            <a:off x="2971090"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878" name="Google Shape;878;p124"/>
          <p:cNvSpPr>
            <a:spLocks noGrp="1"/>
          </p:cNvSpPr>
          <p:nvPr>
            <p:ph type="pic" idx="8"/>
          </p:nvPr>
        </p:nvSpPr>
        <p:spPr>
          <a:xfrm>
            <a:off x="5250728"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879" name="Google Shape;879;p124"/>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700"/>
              </a:spcBef>
              <a:spcAft>
                <a:spcPts val="0"/>
              </a:spcAft>
              <a:buSzPts val="1500"/>
              <a:buNone/>
              <a:defRPr sz="1500">
                <a:solidFill>
                  <a:schemeClr val="lt1"/>
                </a:solidFill>
              </a:defRPr>
            </a:lvl3pPr>
            <a:lvl4pPr marL="1828800" lvl="3" indent="-228600" algn="l" rtl="0">
              <a:spcBef>
                <a:spcPts val="700"/>
              </a:spcBef>
              <a:spcAft>
                <a:spcPts val="0"/>
              </a:spcAft>
              <a:buSzPts val="1900"/>
              <a:buNone/>
              <a:defRPr sz="1900">
                <a:solidFill>
                  <a:schemeClr val="dk2"/>
                </a:solidFill>
                <a:latin typeface="Salesforce Sans"/>
                <a:ea typeface="Salesforce Sans"/>
                <a:cs typeface="Salesforce Sans"/>
                <a:sym typeface="Salesforce Sans"/>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80" name="Google Shape;880;p124"/>
          <p:cNvSpPr txBox="1">
            <a:spLocks noGrp="1"/>
          </p:cNvSpPr>
          <p:nvPr>
            <p:ph type="body" idx="13"/>
          </p:nvPr>
        </p:nvSpPr>
        <p:spPr>
          <a:xfrm>
            <a:off x="7405120"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81" name="Google Shape;881;p124"/>
          <p:cNvSpPr txBox="1">
            <a:spLocks noGrp="1"/>
          </p:cNvSpPr>
          <p:nvPr>
            <p:ph type="body" idx="14"/>
          </p:nvPr>
        </p:nvSpPr>
        <p:spPr>
          <a:xfrm>
            <a:off x="9721697"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latin typeface="SimHei" panose="02010609060101010101" pitchFamily="49" charset="-122"/>
                <a:ea typeface="SimHei" panose="02010609060101010101" pitchFamily="49" charset="-122"/>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
        <p:nvSpPr>
          <p:cNvPr id="882" name="Google Shape;882;p124"/>
          <p:cNvSpPr txBox="1">
            <a:spLocks noGrp="1"/>
          </p:cNvSpPr>
          <p:nvPr>
            <p:ph type="body" idx="15"/>
          </p:nvPr>
        </p:nvSpPr>
        <p:spPr>
          <a:xfrm>
            <a:off x="736504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83" name="Google Shape;883;p124"/>
          <p:cNvSpPr txBox="1">
            <a:spLocks noGrp="1"/>
          </p:cNvSpPr>
          <p:nvPr>
            <p:ph type="body" idx="16"/>
          </p:nvPr>
        </p:nvSpPr>
        <p:spPr>
          <a:xfrm>
            <a:off x="9681699"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884" name="Google Shape;884;p124"/>
          <p:cNvSpPr>
            <a:spLocks noGrp="1"/>
          </p:cNvSpPr>
          <p:nvPr>
            <p:ph type="pic" idx="17"/>
          </p:nvPr>
        </p:nvSpPr>
        <p:spPr>
          <a:xfrm>
            <a:off x="7560529"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885" name="Google Shape;885;p124"/>
          <p:cNvSpPr>
            <a:spLocks noGrp="1"/>
          </p:cNvSpPr>
          <p:nvPr>
            <p:ph type="pic" idx="18"/>
          </p:nvPr>
        </p:nvSpPr>
        <p:spPr>
          <a:xfrm>
            <a:off x="988404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pic>
        <p:nvPicPr>
          <p:cNvPr id="886" name="Google Shape;886;p12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87" name="Google Shape;887;p124"/>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88"/>
        <p:cNvGrpSpPr/>
        <p:nvPr/>
      </p:nvGrpSpPr>
      <p:grpSpPr>
        <a:xfrm>
          <a:off x="0" y="0"/>
          <a:ext cx="0" cy="0"/>
          <a:chOff x="0" y="0"/>
          <a:chExt cx="0" cy="0"/>
        </a:xfrm>
      </p:grpSpPr>
      <p:pic>
        <p:nvPicPr>
          <p:cNvPr id="889" name="Google Shape;889;p12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90" name="Google Shape;890;p125"/>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500"/>
              <a:buNone/>
              <a:defRPr sz="2800" b="1">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891" name="Google Shape;891;p125"/>
          <p:cNvSpPr txBox="1">
            <a:spLocks noGrp="1"/>
          </p:cNvSpPr>
          <p:nvPr>
            <p:ph type="body" idx="1"/>
          </p:nvPr>
        </p:nvSpPr>
        <p:spPr>
          <a:xfrm>
            <a:off x="1451040" y="3334782"/>
            <a:ext cx="38835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latin typeface="SimHei" panose="02010609060101010101" pitchFamily="49" charset="-122"/>
                <a:ea typeface="SimHei" panose="02010609060101010101" pitchFamily="49" charset="-122"/>
              </a:defRPr>
            </a:lvl1pPr>
            <a:lvl2pPr marL="914400" lvl="1" indent="-330200" algn="ctr" rtl="0">
              <a:spcBef>
                <a:spcPts val="700"/>
              </a:spcBef>
              <a:spcAft>
                <a:spcPts val="0"/>
              </a:spcAft>
              <a:buSzPts val="1600"/>
              <a:buFont typeface="Arial"/>
              <a:buChar char="​"/>
              <a:defRPr sz="1600">
                <a:solidFill>
                  <a:schemeClr val="lt1"/>
                </a:solidFill>
              </a:defRPr>
            </a:lvl2pPr>
            <a:lvl3pPr marL="1371600" lvl="2" indent="-228600" algn="ctr" rtl="0">
              <a:spcBef>
                <a:spcPts val="700"/>
              </a:spcBef>
              <a:spcAft>
                <a:spcPts val="0"/>
              </a:spcAft>
              <a:buSzPts val="1600"/>
              <a:buNone/>
              <a:defRPr/>
            </a:lvl3pPr>
            <a:lvl4pPr marL="1828800" lvl="3" indent="-228600" algn="ctr" rtl="0">
              <a:spcBef>
                <a:spcPts val="700"/>
              </a:spcBef>
              <a:spcAft>
                <a:spcPts val="0"/>
              </a:spcAft>
              <a:buSzPts val="1500"/>
              <a:buNone/>
              <a:defRPr/>
            </a:lvl4pPr>
            <a:lvl5pPr marL="2286000" lvl="4" indent="-228600" algn="ctr" rtl="0">
              <a:spcBef>
                <a:spcPts val="700"/>
              </a:spcBef>
              <a:spcAft>
                <a:spcPts val="0"/>
              </a:spcAft>
              <a:buSzPts val="2000"/>
              <a:buFont typeface="Arial"/>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92"/>
        <p:cNvGrpSpPr/>
        <p:nvPr/>
      </p:nvGrpSpPr>
      <p:grpSpPr>
        <a:xfrm>
          <a:off x="0" y="0"/>
          <a:ext cx="0" cy="0"/>
          <a:chOff x="0" y="0"/>
          <a:chExt cx="0" cy="0"/>
        </a:xfrm>
      </p:grpSpPr>
      <p:pic>
        <p:nvPicPr>
          <p:cNvPr id="893" name="Google Shape;893;p12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894" name="Google Shape;894;p126"/>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895" name="Google Shape;895;p126"/>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100"/>
              <a:buFont typeface="Salesforce Sans"/>
              <a:buChar char="“"/>
              <a:defRPr sz="31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896" name="Google Shape;896;p126"/>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897" name="Google Shape;897;p12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98"/>
        <p:cNvGrpSpPr/>
        <p:nvPr/>
      </p:nvGrpSpPr>
      <p:grpSpPr>
        <a:xfrm>
          <a:off x="0" y="0"/>
          <a:ext cx="0" cy="0"/>
          <a:chOff x="0" y="0"/>
          <a:chExt cx="0" cy="0"/>
        </a:xfrm>
      </p:grpSpPr>
      <p:pic>
        <p:nvPicPr>
          <p:cNvPr id="899" name="Google Shape;899;p127"/>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00" name="Google Shape;900;p127"/>
          <p:cNvPicPr preferRelativeResize="0"/>
          <p:nvPr/>
        </p:nvPicPr>
        <p:blipFill rotWithShape="1">
          <a:blip r:embed="rId3">
            <a:alphaModFix/>
          </a:blip>
          <a:srcRect l="20588" t="-47000" r="54208" b="47000"/>
          <a:stretch/>
        </p:blipFill>
        <p:spPr>
          <a:xfrm flipH="1">
            <a:off x="6143802" y="6044516"/>
            <a:ext cx="434879" cy="566904"/>
          </a:xfrm>
          <a:prstGeom prst="rect">
            <a:avLst/>
          </a:prstGeom>
          <a:noFill/>
          <a:ln>
            <a:noFill/>
          </a:ln>
        </p:spPr>
      </p:pic>
      <p:sp>
        <p:nvSpPr>
          <p:cNvPr id="901" name="Google Shape;901;p127"/>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902" name="Google Shape;902;p127"/>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903" name="Google Shape;903;p12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pic>
        <p:nvPicPr>
          <p:cNvPr id="904" name="Google Shape;904;p127"/>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318"/>
        <p:cNvGrpSpPr/>
        <p:nvPr/>
      </p:nvGrpSpPr>
      <p:grpSpPr>
        <a:xfrm>
          <a:off x="0" y="0"/>
          <a:ext cx="0" cy="0"/>
          <a:chOff x="0" y="0"/>
          <a:chExt cx="0" cy="0"/>
        </a:xfrm>
      </p:grpSpPr>
      <p:pic>
        <p:nvPicPr>
          <p:cNvPr id="319" name="Google Shape;319;p4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20" name="Google Shape;320;p4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dirty="0">
              <a:solidFill>
                <a:schemeClr val="dk1"/>
              </a:solidFill>
              <a:latin typeface="SimHei" panose="02010609060101010101" pitchFamily="49" charset="-122"/>
              <a:ea typeface="SimHei" panose="02010609060101010101" pitchFamily="49" charset="-122"/>
              <a:cs typeface="Salesforce Sans"/>
              <a:sym typeface="Salesforce Sans"/>
            </a:endParaRPr>
          </a:p>
        </p:txBody>
      </p:sp>
      <p:sp>
        <p:nvSpPr>
          <p:cNvPr id="321" name="Google Shape;321;p4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atin typeface="SimHei" panose="02010609060101010101" pitchFamily="49" charset="-122"/>
                <a:ea typeface="SimHei" panose="02010609060101010101" pitchFamily="49" charset="-122"/>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dirty="0"/>
          </a:p>
        </p:txBody>
      </p:sp>
      <p:sp>
        <p:nvSpPr>
          <p:cNvPr id="322" name="Google Shape;322;p46"/>
          <p:cNvSpPr txBox="1">
            <a:spLocks noGrp="1"/>
          </p:cNvSpPr>
          <p:nvPr>
            <p:ph type="body" idx="1"/>
          </p:nvPr>
        </p:nvSpPr>
        <p:spPr>
          <a:xfrm>
            <a:off x="571500" y="1611886"/>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dirty="0"/>
          </a:p>
        </p:txBody>
      </p:sp>
      <p:sp>
        <p:nvSpPr>
          <p:cNvPr id="323" name="Google Shape;323;p4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dirty="0"/>
          </a:p>
        </p:txBody>
      </p:sp>
      <p:pic>
        <p:nvPicPr>
          <p:cNvPr id="324" name="Google Shape;324;p4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pic>
        <p:nvPicPr>
          <p:cNvPr id="325" name="Google Shape;325;p46"/>
          <p:cNvPicPr preferRelativeResize="0"/>
          <p:nvPr/>
        </p:nvPicPr>
        <p:blipFill rotWithShape="1">
          <a:blip r:embed="rId4">
            <a:alphaModFix/>
          </a:blip>
          <a:srcRect/>
          <a:stretch/>
        </p:blipFill>
        <p:spPr>
          <a:xfrm>
            <a:off x="10760104" y="5944987"/>
            <a:ext cx="540938" cy="593392"/>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905"/>
        <p:cNvGrpSpPr/>
        <p:nvPr/>
      </p:nvGrpSpPr>
      <p:grpSpPr>
        <a:xfrm>
          <a:off x="0" y="0"/>
          <a:ext cx="0" cy="0"/>
          <a:chOff x="0" y="0"/>
          <a:chExt cx="0" cy="0"/>
        </a:xfrm>
      </p:grpSpPr>
      <p:pic>
        <p:nvPicPr>
          <p:cNvPr id="906" name="Google Shape;906;p128"/>
          <p:cNvPicPr preferRelativeResize="0"/>
          <p:nvPr/>
        </p:nvPicPr>
        <p:blipFill rotWithShape="1">
          <a:blip r:embed="rId2">
            <a:alphaModFix/>
          </a:blip>
          <a:srcRect/>
          <a:stretch/>
        </p:blipFill>
        <p:spPr>
          <a:xfrm>
            <a:off x="3" y="1791"/>
            <a:ext cx="12185637" cy="6854425"/>
          </a:xfrm>
          <a:prstGeom prst="rect">
            <a:avLst/>
          </a:prstGeom>
          <a:noFill/>
          <a:ln>
            <a:noFill/>
          </a:ln>
        </p:spPr>
      </p:pic>
      <p:pic>
        <p:nvPicPr>
          <p:cNvPr id="907" name="Google Shape;907;p12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08" name="Google Shape;908;p128"/>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909" name="Google Shape;909;p128"/>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300"/>
              <a:buNone/>
              <a:defRPr sz="23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910"/>
        <p:cNvGrpSpPr/>
        <p:nvPr/>
      </p:nvGrpSpPr>
      <p:grpSpPr>
        <a:xfrm>
          <a:off x="0" y="0"/>
          <a:ext cx="0" cy="0"/>
          <a:chOff x="0" y="0"/>
          <a:chExt cx="0" cy="0"/>
        </a:xfrm>
      </p:grpSpPr>
      <p:pic>
        <p:nvPicPr>
          <p:cNvPr id="911" name="Google Shape;911;p129"/>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12" name="Google Shape;912;p12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3" name="Google Shape;913;p129"/>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914" name="Google Shape;914;p129"/>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915"/>
        <p:cNvGrpSpPr/>
        <p:nvPr/>
      </p:nvGrpSpPr>
      <p:grpSpPr>
        <a:xfrm>
          <a:off x="0" y="0"/>
          <a:ext cx="0" cy="0"/>
          <a:chOff x="0" y="0"/>
          <a:chExt cx="0" cy="0"/>
        </a:xfrm>
      </p:grpSpPr>
      <p:pic>
        <p:nvPicPr>
          <p:cNvPr id="916" name="Google Shape;916;p13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917" name="Google Shape;917;p13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accen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918" name="Google Shape;918;p13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9" name="Google Shape;919;p130"/>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accent1"/>
                </a:solidFill>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920" name="Google Shape;920;p130"/>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latin typeface="SimHei" panose="02010609060101010101" pitchFamily="49" charset="-122"/>
                <a:ea typeface="SimHei" panose="02010609060101010101" pitchFamily="49" charset="-122"/>
              </a:defRPr>
            </a:lvl1pPr>
            <a:lvl2pPr marL="914400" lvl="1" indent="-349250" algn="l" rtl="0">
              <a:spcBef>
                <a:spcPts val="300"/>
              </a:spcBef>
              <a:spcAft>
                <a:spcPts val="0"/>
              </a:spcAft>
              <a:buClr>
                <a:schemeClr val="dk1"/>
              </a:buClr>
              <a:buSzPts val="1900"/>
              <a:buChar char="•"/>
              <a:defRPr>
                <a:solidFill>
                  <a:schemeClr val="accent1"/>
                </a:solidFill>
              </a:defRPr>
            </a:lvl2pPr>
            <a:lvl3pPr marL="1371600" lvl="2" indent="-330200" algn="l" rtl="0">
              <a:spcBef>
                <a:spcPts val="700"/>
              </a:spcBef>
              <a:spcAft>
                <a:spcPts val="0"/>
              </a:spcAft>
              <a:buClr>
                <a:schemeClr val="dk1"/>
              </a:buClr>
              <a:buSzPts val="1600"/>
              <a:buChar char="•"/>
              <a:defRPr>
                <a:solidFill>
                  <a:schemeClr val="accent1"/>
                </a:solidFill>
              </a:defRPr>
            </a:lvl3pPr>
            <a:lvl4pPr marL="1828800" lvl="3" indent="-323850" algn="l" rtl="0">
              <a:spcBef>
                <a:spcPts val="700"/>
              </a:spcBef>
              <a:spcAft>
                <a:spcPts val="0"/>
              </a:spcAft>
              <a:buClr>
                <a:schemeClr val="dk1"/>
              </a:buClr>
              <a:buSzPts val="1500"/>
              <a:buChar char="•"/>
              <a:defRPr>
                <a:solidFill>
                  <a:schemeClr val="accent1"/>
                </a:solidFill>
              </a:defRPr>
            </a:lvl4pPr>
            <a:lvl5pPr marL="2286000" lvl="4" indent="-228600" algn="l" rtl="0">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921"/>
        <p:cNvGrpSpPr/>
        <p:nvPr/>
      </p:nvGrpSpPr>
      <p:grpSpPr>
        <a:xfrm>
          <a:off x="0" y="0"/>
          <a:ext cx="0" cy="0"/>
          <a:chOff x="0" y="0"/>
          <a:chExt cx="0" cy="0"/>
        </a:xfrm>
      </p:grpSpPr>
      <p:sp>
        <p:nvSpPr>
          <p:cNvPr id="922" name="Google Shape;922;p131"/>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9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923" name="Google Shape;923;p131"/>
          <p:cNvSpPr>
            <a:spLocks noGrp="1"/>
          </p:cNvSpPr>
          <p:nvPr>
            <p:ph type="pic" idx="2"/>
          </p:nvPr>
        </p:nvSpPr>
        <p:spPr>
          <a:xfrm>
            <a:off x="182609" y="178257"/>
            <a:ext cx="3157500" cy="2639700"/>
          </a:xfrm>
          <a:prstGeom prst="rect">
            <a:avLst/>
          </a:prstGeom>
          <a:solidFill>
            <a:schemeClr val="lt2"/>
          </a:solidFill>
          <a:ln>
            <a:noFill/>
          </a:ln>
        </p:spPr>
        <p:txBody>
          <a:bodyPr spcFirstLastPara="1" wrap="square" lIns="457175" tIns="0" rIns="457175" bIns="0" anchor="ctr" anchorCtr="0">
            <a:noAutofit/>
          </a:bodyPr>
          <a:lstStyle>
            <a:lvl1pPr marR="0" lvl="0" algn="ctr" rtl="0">
              <a:spcBef>
                <a:spcPts val="1100"/>
              </a:spcBef>
              <a:spcAft>
                <a:spcPts val="0"/>
              </a:spcAft>
              <a:buClr>
                <a:srgbClr val="7F7F7F"/>
              </a:buClr>
              <a:buSzPts val="1500"/>
              <a:buFont typeface="Arial"/>
              <a:buNone/>
              <a:defRPr sz="1500" b="0" i="0" u="none" strike="noStrike" cap="none">
                <a:solidFill>
                  <a:schemeClr val="lt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924" name="Google Shape;924;p131"/>
          <p:cNvSpPr/>
          <p:nvPr/>
        </p:nvSpPr>
        <p:spPr>
          <a:xfrm>
            <a:off x="182609" y="178257"/>
            <a:ext cx="3157500" cy="26397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dirty="0">
                <a:solidFill>
                  <a:srgbClr val="FFFFFF"/>
                </a:solidFill>
                <a:latin typeface="SimHei" panose="02010609060101010101" pitchFamily="49" charset="-122"/>
                <a:ea typeface="SimHei" panose="02010609060101010101" pitchFamily="49" charset="-122"/>
                <a:cs typeface="Salesforce Sans"/>
                <a:sym typeface="Salesforce Sans"/>
              </a:rPr>
              <a:t>Google Slides does not have an image placeholder option.  Please place an image over this box manually or work in </a:t>
            </a:r>
            <a:endParaRPr sz="15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925" name="Google Shape;925;p131"/>
          <p:cNvSpPr txBox="1">
            <a:spLocks noGrp="1"/>
          </p:cNvSpPr>
          <p:nvPr>
            <p:ph type="title"/>
          </p:nvPr>
        </p:nvSpPr>
        <p:spPr>
          <a:xfrm>
            <a:off x="3870664" y="489628"/>
            <a:ext cx="77469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2800">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pic>
        <p:nvPicPr>
          <p:cNvPr id="926" name="Google Shape;926;p131" descr="pasted-image.pdf"/>
          <p:cNvPicPr preferRelativeResize="0"/>
          <p:nvPr/>
        </p:nvPicPr>
        <p:blipFill rotWithShape="1">
          <a:blip r:embed="rId2">
            <a:alphaModFix/>
          </a:blip>
          <a:srcRect/>
          <a:stretch/>
        </p:blipFill>
        <p:spPr>
          <a:xfrm>
            <a:off x="1388034" y="5913293"/>
            <a:ext cx="746427" cy="522586"/>
          </a:xfrm>
          <a:prstGeom prst="rect">
            <a:avLst/>
          </a:prstGeom>
          <a:noFill/>
          <a:ln>
            <a:noFill/>
          </a:ln>
        </p:spPr>
      </p:pic>
      <p:cxnSp>
        <p:nvCxnSpPr>
          <p:cNvPr id="927" name="Google Shape;927;p131"/>
          <p:cNvCxnSpPr/>
          <p:nvPr/>
        </p:nvCxnSpPr>
        <p:spPr>
          <a:xfrm rot="10800000">
            <a:off x="1761175" y="5044250"/>
            <a:ext cx="0" cy="743700"/>
          </a:xfrm>
          <a:prstGeom prst="straightConnector1">
            <a:avLst/>
          </a:prstGeom>
          <a:noFill/>
          <a:ln w="9525" cap="flat" cmpd="sng">
            <a:solidFill>
              <a:srgbClr val="BCBABD"/>
            </a:solidFill>
            <a:prstDash val="solid"/>
            <a:round/>
            <a:headEnd type="none" w="sm" len="sm"/>
            <a:tailEnd type="none" w="sm" len="sm"/>
          </a:ln>
        </p:spPr>
      </p:cxnSp>
      <p:sp>
        <p:nvSpPr>
          <p:cNvPr id="928" name="Google Shape;928;p131"/>
          <p:cNvSpPr txBox="1">
            <a:spLocks noGrp="1"/>
          </p:cNvSpPr>
          <p:nvPr>
            <p:ph type="body" idx="1"/>
          </p:nvPr>
        </p:nvSpPr>
        <p:spPr>
          <a:xfrm>
            <a:off x="3870675" y="1703698"/>
            <a:ext cx="7746900" cy="24759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atin typeface="SimHei" panose="02010609060101010101" pitchFamily="49" charset="-122"/>
                <a:ea typeface="SimHei" panose="02010609060101010101" pitchFamily="49" charset="-122"/>
              </a:defRPr>
            </a:lvl1pPr>
            <a:lvl2pPr marL="914400" lvl="1" indent="-323850" algn="l" rtl="0">
              <a:spcBef>
                <a:spcPts val="300"/>
              </a:spcBef>
              <a:spcAft>
                <a:spcPts val="0"/>
              </a:spcAft>
              <a:buSzPts val="1500"/>
              <a:buChar char="•"/>
              <a:defRPr sz="1500"/>
            </a:lvl2pPr>
            <a:lvl3pPr marL="1371600" lvl="2" indent="-311150" algn="l" rtl="0">
              <a:spcBef>
                <a:spcPts val="700"/>
              </a:spcBef>
              <a:spcAft>
                <a:spcPts val="0"/>
              </a:spcAft>
              <a:buSzPts val="1300"/>
              <a:buChar char="•"/>
              <a:defRPr sz="1300">
                <a:solidFill>
                  <a:schemeClr val="dk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929"/>
        <p:cNvGrpSpPr/>
        <p:nvPr/>
      </p:nvGrpSpPr>
      <p:grpSpPr>
        <a:xfrm>
          <a:off x="0" y="0"/>
          <a:ext cx="0" cy="0"/>
          <a:chOff x="0" y="0"/>
          <a:chExt cx="0" cy="0"/>
        </a:xfrm>
      </p:grpSpPr>
      <p:pic>
        <p:nvPicPr>
          <p:cNvPr id="930" name="Google Shape;930;p132"/>
          <p:cNvPicPr preferRelativeResize="0"/>
          <p:nvPr/>
        </p:nvPicPr>
        <p:blipFill rotWithShape="1">
          <a:blip r:embed="rId2">
            <a:alphaModFix/>
          </a:blip>
          <a:srcRect/>
          <a:stretch/>
        </p:blipFill>
        <p:spPr>
          <a:xfrm>
            <a:off x="2553003" y="3102344"/>
            <a:ext cx="2663867" cy="2222589"/>
          </a:xfrm>
          <a:prstGeom prst="rect">
            <a:avLst/>
          </a:prstGeom>
          <a:noFill/>
          <a:ln>
            <a:noFill/>
          </a:ln>
        </p:spPr>
      </p:pic>
      <p:grpSp>
        <p:nvGrpSpPr>
          <p:cNvPr id="931" name="Google Shape;931;p132"/>
          <p:cNvGrpSpPr/>
          <p:nvPr/>
        </p:nvGrpSpPr>
        <p:grpSpPr>
          <a:xfrm>
            <a:off x="4" y="896"/>
            <a:ext cx="12185158" cy="6854151"/>
            <a:chOff x="4" y="896"/>
            <a:chExt cx="12188815" cy="6856208"/>
          </a:xfrm>
        </p:grpSpPr>
        <p:pic>
          <p:nvPicPr>
            <p:cNvPr id="932" name="Google Shape;932;p132"/>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933" name="Google Shape;933;p132"/>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934" name="Google Shape;934;p132"/>
          <p:cNvGrpSpPr/>
          <p:nvPr/>
        </p:nvGrpSpPr>
        <p:grpSpPr>
          <a:xfrm>
            <a:off x="3" y="893"/>
            <a:ext cx="12185158" cy="6854151"/>
            <a:chOff x="3" y="893"/>
            <a:chExt cx="12188815" cy="6856208"/>
          </a:xfrm>
        </p:grpSpPr>
        <p:pic>
          <p:nvPicPr>
            <p:cNvPr id="935" name="Google Shape;935;p132"/>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936" name="Google Shape;936;p132"/>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937"/>
        <p:cNvGrpSpPr/>
        <p:nvPr/>
      </p:nvGrpSpPr>
      <p:grpSpPr>
        <a:xfrm>
          <a:off x="0" y="0"/>
          <a:ext cx="0" cy="0"/>
          <a:chOff x="0" y="0"/>
          <a:chExt cx="0" cy="0"/>
        </a:xfrm>
      </p:grpSpPr>
      <p:pic>
        <p:nvPicPr>
          <p:cNvPr id="938" name="Google Shape;938;p133"/>
          <p:cNvPicPr preferRelativeResize="0"/>
          <p:nvPr/>
        </p:nvPicPr>
        <p:blipFill rotWithShape="1">
          <a:blip r:embed="rId2">
            <a:alphaModFix/>
          </a:blip>
          <a:srcRect/>
          <a:stretch/>
        </p:blipFill>
        <p:spPr>
          <a:xfrm>
            <a:off x="1" y="893"/>
            <a:ext cx="12185644" cy="6854425"/>
          </a:xfrm>
          <a:prstGeom prst="rect">
            <a:avLst/>
          </a:prstGeom>
          <a:noFill/>
          <a:ln>
            <a:noFill/>
          </a:ln>
        </p:spPr>
      </p:pic>
      <p:sp>
        <p:nvSpPr>
          <p:cNvPr id="939" name="Google Shape;939;p13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940" name="Google Shape;940;p133"/>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941" name="Google Shape;941;p13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942" name="Google Shape;942;p13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dirty="0"/>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dirty="0">
                <a:solidFill>
                  <a:schemeClr val="accent1"/>
                </a:solidFill>
                <a:latin typeface="SimHei" panose="02010609060101010101" pitchFamily="49" charset="-122"/>
                <a:ea typeface="SimHei" panose="02010609060101010101" pitchFamily="49" charset="-122"/>
                <a:cs typeface="Salesforce Sans"/>
                <a:sym typeface="Salesforce Sans"/>
              </a:rPr>
              <a:t>What are Drawing Guides?  </a:t>
            </a:r>
            <a:endParaRPr sz="1500" dirty="0">
              <a:latin typeface="SimHei" panose="02010609060101010101" pitchFamily="49" charset="-122"/>
              <a:ea typeface="SimHei" panose="02010609060101010101" pitchFamily="49" charset="-122"/>
            </a:endParaRPr>
          </a:p>
          <a:p>
            <a:pPr marL="0" marR="0" lvl="0" indent="0" algn="l" rtl="0">
              <a:spcBef>
                <a:spcPts val="800"/>
              </a:spcBef>
              <a:spcAft>
                <a:spcPts val="0"/>
              </a:spcAft>
              <a:buClr>
                <a:schemeClr val="accent2"/>
              </a:buClr>
              <a:buSzPts val="1200"/>
              <a:buFont typeface="Arial"/>
              <a:buNone/>
            </a:pPr>
            <a:r>
              <a:rPr lang="en-US" sz="1200" dirty="0">
                <a:solidFill>
                  <a:schemeClr val="accent2"/>
                </a:solidFill>
                <a:latin typeface="SimHei" panose="02010609060101010101" pitchFamily="49" charset="-122"/>
                <a:ea typeface="SimHei" panose="02010609060101010101" pitchFamily="49" charset="-122"/>
                <a:cs typeface="Salesforce Sans"/>
                <a:sym typeface="Salesforce Sans"/>
              </a:rPr>
              <a:t>Go into the slide master and copy these lines onto your slide and refer to them temporarily.  After aligning, delete them from you working slide. </a:t>
            </a:r>
            <a:endParaRPr sz="1500" dirty="0">
              <a:latin typeface="SimHei" panose="02010609060101010101" pitchFamily="49" charset="-122"/>
              <a:ea typeface="SimHei" panose="02010609060101010101" pitchFamily="49" charset="-122"/>
            </a:endParaRPr>
          </a:p>
          <a:p>
            <a:pPr marL="0" marR="0" lvl="0" indent="0" algn="l" rtl="0">
              <a:spcBef>
                <a:spcPts val="800"/>
              </a:spcBef>
              <a:spcAft>
                <a:spcPts val="0"/>
              </a:spcAft>
              <a:buClr>
                <a:schemeClr val="accent2"/>
              </a:buClr>
              <a:buSzPts val="1200"/>
              <a:buFont typeface="Arial"/>
              <a:buNone/>
            </a:pPr>
            <a:br>
              <a:rPr lang="en-US" sz="1200" b="1" dirty="0">
                <a:solidFill>
                  <a:schemeClr val="accent1"/>
                </a:solidFill>
                <a:latin typeface="SimHei" panose="02010609060101010101" pitchFamily="49" charset="-122"/>
                <a:ea typeface="SimHei" panose="02010609060101010101" pitchFamily="49" charset="-122"/>
                <a:cs typeface="Salesforce Sans"/>
                <a:sym typeface="Salesforce Sans"/>
              </a:rPr>
            </a:br>
            <a:endParaRPr sz="1500" dirty="0">
              <a:latin typeface="SimHei" panose="02010609060101010101" pitchFamily="49" charset="-122"/>
              <a:ea typeface="SimHei" panose="02010609060101010101" pitchFamily="49" charset="-122"/>
            </a:endParaRPr>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dirty="0">
                <a:solidFill>
                  <a:schemeClr val="accent1"/>
                </a:solidFill>
                <a:latin typeface="SimHei" panose="02010609060101010101" pitchFamily="49" charset="-122"/>
                <a:ea typeface="SimHei" panose="02010609060101010101" pitchFamily="49" charset="-122"/>
                <a:cs typeface="Salesforce Sans"/>
                <a:sym typeface="Salesforce Sans"/>
              </a:rPr>
              <a:t>The left and right top and bottom corners only area you should work within on your slides.</a:t>
            </a:r>
            <a:endParaRPr sz="1500" dirty="0">
              <a:latin typeface="SimHei" panose="02010609060101010101" pitchFamily="49" charset="-122"/>
              <a:ea typeface="SimHei" panose="02010609060101010101" pitchFamily="49" charset="-122"/>
            </a:endParaRPr>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dirty="0">
                <a:solidFill>
                  <a:schemeClr val="lt1"/>
                </a:solidFill>
                <a:latin typeface="SimHei" panose="02010609060101010101" pitchFamily="49" charset="-122"/>
                <a:ea typeface="SimHei" panose="02010609060101010101" pitchFamily="49" charset="-122"/>
                <a:cs typeface="Salesforce Sans"/>
                <a:sym typeface="Salesforce Sans"/>
              </a:endParaRPr>
            </a:p>
          </p:txBody>
        </p:sp>
      </p:gr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SimHei" panose="02010609060101010101" pitchFamily="49" charset="-122"/>
                <a:ea typeface="SimHei" panose="02010609060101010101" pitchFamily="49" charset="-122"/>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dirty="0"/>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SimHei" panose="02010609060101010101" pitchFamily="49" charset="-122"/>
                <a:ea typeface="SimHei" panose="02010609060101010101" pitchFamily="49" charset="-122"/>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dirty="0"/>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SimHei" panose="02010609060101010101" pitchFamily="49" charset="-122"/>
                <a:ea typeface="SimHei" panose="02010609060101010101" pitchFamily="49" charset="-122"/>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lang="en-IE" dirty="0"/>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970"/>
        <p:cNvGrpSpPr/>
        <p:nvPr/>
      </p:nvGrpSpPr>
      <p:grpSpPr>
        <a:xfrm>
          <a:off x="0" y="0"/>
          <a:ext cx="0" cy="0"/>
          <a:chOff x="0" y="0"/>
          <a:chExt cx="0" cy="0"/>
        </a:xfrm>
      </p:grpSpPr>
      <p:pic>
        <p:nvPicPr>
          <p:cNvPr id="971" name="Google Shape;971;p137"/>
          <p:cNvPicPr preferRelativeResize="0"/>
          <p:nvPr/>
        </p:nvPicPr>
        <p:blipFill rotWithShape="1">
          <a:blip r:embed="rId2">
            <a:alphaModFix/>
          </a:blip>
          <a:srcRect t="119" b="129"/>
          <a:stretch/>
        </p:blipFill>
        <p:spPr>
          <a:xfrm>
            <a:off x="4" y="0"/>
            <a:ext cx="12185645" cy="6837566"/>
          </a:xfrm>
          <a:prstGeom prst="rect">
            <a:avLst/>
          </a:prstGeom>
          <a:noFill/>
          <a:ln>
            <a:noFill/>
          </a:ln>
        </p:spPr>
      </p:pic>
      <p:sp>
        <p:nvSpPr>
          <p:cNvPr id="972" name="Google Shape;972;p137"/>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300"/>
              <a:buFont typeface="Salesforce Sans"/>
              <a:buNone/>
              <a:defRPr sz="2300">
                <a:solidFill>
                  <a:schemeClr val="accent1"/>
                </a:solidFill>
                <a:latin typeface="SimHei" panose="02010609060101010101" pitchFamily="49" charset="-122"/>
                <a:ea typeface="SimHei" panose="02010609060101010101" pitchFamily="49" charset="-122"/>
              </a:defRPr>
            </a:lvl1pPr>
            <a:lvl2pPr marL="914400" lvl="1" indent="-349250" algn="l" rtl="0">
              <a:lnSpc>
                <a:spcPct val="100000"/>
              </a:lnSpc>
              <a:spcBef>
                <a:spcPts val="300"/>
              </a:spcBef>
              <a:spcAft>
                <a:spcPts val="0"/>
              </a:spcAft>
              <a:buClr>
                <a:schemeClr val="accent1"/>
              </a:buClr>
              <a:buSzPts val="1900"/>
              <a:buChar char="•"/>
              <a:defRPr>
                <a:solidFill>
                  <a:schemeClr val="accent1"/>
                </a:solidFill>
              </a:defRPr>
            </a:lvl2pPr>
            <a:lvl3pPr marL="1371600" lvl="2" indent="-330200" algn="l" rtl="0">
              <a:lnSpc>
                <a:spcPct val="100000"/>
              </a:lnSpc>
              <a:spcBef>
                <a:spcPts val="700"/>
              </a:spcBef>
              <a:spcAft>
                <a:spcPts val="0"/>
              </a:spcAft>
              <a:buSzPts val="1600"/>
              <a:buChar char="•"/>
              <a:defRPr>
                <a:solidFill>
                  <a:schemeClr val="lt2"/>
                </a:solidFill>
              </a:defRPr>
            </a:lvl3pPr>
            <a:lvl4pPr marL="1828800" lvl="3" indent="-323850" algn="l" rtl="0">
              <a:lnSpc>
                <a:spcPct val="100000"/>
              </a:lnSpc>
              <a:spcBef>
                <a:spcPts val="700"/>
              </a:spcBef>
              <a:spcAft>
                <a:spcPts val="0"/>
              </a:spcAft>
              <a:buSzPts val="1500"/>
              <a:buChar char="•"/>
              <a:defRPr>
                <a:solidFill>
                  <a:schemeClr val="accent1"/>
                </a:solidFill>
              </a:defRPr>
            </a:lvl4pPr>
            <a:lvl5pPr marL="2286000" lvl="4" indent="-228600" algn="l" rtl="0">
              <a:lnSpc>
                <a:spcPct val="100000"/>
              </a:lnSpc>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dirty="0"/>
          </a:p>
        </p:txBody>
      </p:sp>
      <p:sp>
        <p:nvSpPr>
          <p:cNvPr id="973" name="Google Shape;973;p137"/>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lang="en-IE" dirty="0"/>
          </a:p>
        </p:txBody>
      </p:sp>
      <p:sp>
        <p:nvSpPr>
          <p:cNvPr id="974" name="Google Shape;974;p137"/>
          <p:cNvSpPr txBox="1">
            <a:spLocks noGrp="1"/>
          </p:cNvSpPr>
          <p:nvPr>
            <p:ph type="title"/>
          </p:nvPr>
        </p:nvSpPr>
        <p:spPr>
          <a:xfrm>
            <a:off x="571505" y="161158"/>
            <a:ext cx="4204800" cy="9903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600">
                <a:solidFill>
                  <a:schemeClr val="accent1"/>
                </a:solidFill>
                <a:latin typeface="SimHei" panose="02010609060101010101" pitchFamily="49" charset="-122"/>
                <a:ea typeface="SimHei" panose="02010609060101010101" pitchFamily="49" charset="-122"/>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dirty="0"/>
          </a:p>
        </p:txBody>
      </p:sp>
      <p:pic>
        <p:nvPicPr>
          <p:cNvPr id="975" name="Google Shape;975;p137"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9" Type="http://schemas.openxmlformats.org/officeDocument/2006/relationships/slideLayout" Target="../slideLayouts/slideLayout94.xml"/><Relationship Id="rId21" Type="http://schemas.openxmlformats.org/officeDocument/2006/relationships/slideLayout" Target="../slideLayouts/slideLayout76.xml"/><Relationship Id="rId34" Type="http://schemas.openxmlformats.org/officeDocument/2006/relationships/slideLayout" Target="../slideLayouts/slideLayout89.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29" Type="http://schemas.openxmlformats.org/officeDocument/2006/relationships/slideLayout" Target="../slideLayouts/slideLayout84.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61" Type="http://schemas.openxmlformats.org/officeDocument/2006/relationships/theme" Target="../theme/theme2.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dirty="0"/>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lang="en-IE" dirty="0"/>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424145"/>
              </a:solidFill>
              <a:latin typeface="SimHei" panose="02010609060101010101" pitchFamily="49" charset="-122"/>
              <a:ea typeface="SimHei" panose="02010609060101010101" pitchFamily="49" charset="-122"/>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81" r:id="rId1"/>
    <p:sldLayoutId id="2147483683" r:id="rId2"/>
    <p:sldLayoutId id="2147483684"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801" r:id="rId5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dirty="0"/>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dirty="0"/>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imHei" panose="02010609060101010101" pitchFamily="49" charset="-122"/>
                <a:ea typeface="SimHei" panose="02010609060101010101" pitchFamily="49" charset="-122"/>
                <a:cs typeface="SimHei" panose="02010609060101010101" pitchFamily="49" charset="-122"/>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lang="en-IE" dirty="0"/>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424145"/>
              </a:solidFill>
              <a:latin typeface="SimHei" panose="02010609060101010101" pitchFamily="49" charset="-122"/>
              <a:ea typeface="SimHei" panose="02010609060101010101" pitchFamily="49" charset="-122"/>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8" r:id="rId31"/>
    <p:sldLayoutId id="2147483769" r:id="rId32"/>
    <p:sldLayoutId id="2147483770" r:id="rId33"/>
    <p:sldLayoutId id="2147483771" r:id="rId34"/>
    <p:sldLayoutId id="2147483772" r:id="rId35"/>
    <p:sldLayoutId id="2147483773" r:id="rId36"/>
    <p:sldLayoutId id="2147483774" r:id="rId37"/>
    <p:sldLayoutId id="2147483775" r:id="rId38"/>
    <p:sldLayoutId id="2147483776" r:id="rId39"/>
    <p:sldLayoutId id="2147483777" r:id="rId40"/>
    <p:sldLayoutId id="2147483778" r:id="rId41"/>
    <p:sldLayoutId id="2147483779" r:id="rId42"/>
    <p:sldLayoutId id="2147483780" r:id="rId43"/>
    <p:sldLayoutId id="2147483781" r:id="rId44"/>
    <p:sldLayoutId id="2147483782" r:id="rId45"/>
    <p:sldLayoutId id="2147483783" r:id="rId46"/>
    <p:sldLayoutId id="2147483784" r:id="rId47"/>
    <p:sldLayoutId id="2147483785" r:id="rId48"/>
    <p:sldLayoutId id="2147483786" r:id="rId49"/>
    <p:sldLayoutId id="2147483787" r:id="rId50"/>
    <p:sldLayoutId id="2147483788" r:id="rId51"/>
    <p:sldLayoutId id="2147483789" r:id="rId52"/>
    <p:sldLayoutId id="2147483790" r:id="rId53"/>
    <p:sldLayoutId id="2147483791" r:id="rId54"/>
    <p:sldLayoutId id="2147483792" r:id="rId55"/>
    <p:sldLayoutId id="2147483793" r:id="rId56"/>
    <p:sldLayoutId id="2147483794" r:id="rId57"/>
    <p:sldLayoutId id="2147483795" r:id="rId58"/>
    <p:sldLayoutId id="2147483796" r:id="rId59"/>
    <p:sldLayoutId id="2147483797" r:id="rId6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SimHei" panose="02010609060101010101" pitchFamily="49" charset="-122"/>
          <a:ea typeface="SimHei" panose="02010609060101010101" pitchFamily="49" charset="-122"/>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5.xml"/></Relationships>
</file>

<file path=ppt/slides/_rels/slide1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9.xml"/></Relationships>
</file>

<file path=ppt/slides/_rels/slide11.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comments" Target="../comments/comment2.xml"/><Relationship Id="rId2" Type="http://schemas.openxmlformats.org/officeDocument/2006/relationships/notesSlide" Target="../notesSlides/notesSlide9.xml"/><Relationship Id="rId1" Type="http://schemas.openxmlformats.org/officeDocument/2006/relationships/slideLayout" Target="../slideLayouts/slideLayout60.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96.png"/></Relationships>
</file>

<file path=ppt/slides/_rels/slide12.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99.png"/><Relationship Id="rId2" Type="http://schemas.openxmlformats.org/officeDocument/2006/relationships/notesSlide" Target="../notesSlides/notesSlide10.xml"/><Relationship Id="rId1" Type="http://schemas.openxmlformats.org/officeDocument/2006/relationships/slideLayout" Target="../slideLayouts/slideLayout60.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98.png"/></Relationships>
</file>

<file path=ppt/slides/_rels/slide1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5.xml"/><Relationship Id="rId4" Type="http://schemas.openxmlformats.org/officeDocument/2006/relationships/image" Target="../media/image103.png"/></Relationships>
</file>

<file path=ppt/slides/_rels/slide14.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3.xml"/><Relationship Id="rId2" Type="http://schemas.openxmlformats.org/officeDocument/2006/relationships/notesSlide" Target="../notesSlides/notesSlide11.xml"/><Relationship Id="rId1" Type="http://schemas.openxmlformats.org/officeDocument/2006/relationships/slideLayout" Target="../slideLayouts/slideLayout60.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15.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94.png"/><Relationship Id="rId7" Type="http://schemas.openxmlformats.org/officeDocument/2006/relationships/image" Target="../media/image115.png"/><Relationship Id="rId2" Type="http://schemas.openxmlformats.org/officeDocument/2006/relationships/notesSlide" Target="../notesSlides/notesSlide12.xml"/><Relationship Id="rId1" Type="http://schemas.openxmlformats.org/officeDocument/2006/relationships/slideLayout" Target="../slideLayouts/slideLayout83.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hyperlink" Target="https://tools.ietf.org/html/rfc6238" TargetMode="External"/></Relationships>
</file>

<file path=ppt/slides/_rels/slide16.xml.rels><?xml version="1.0" encoding="UTF-8" standalone="yes"?>
<Relationships xmlns="http://schemas.openxmlformats.org/package/2006/relationships"><Relationship Id="rId8" Type="http://schemas.openxmlformats.org/officeDocument/2006/relationships/comments" Target="../comments/comment4.xml"/><Relationship Id="rId3" Type="http://schemas.openxmlformats.org/officeDocument/2006/relationships/image" Target="../media/image96.png"/><Relationship Id="rId7" Type="http://schemas.openxmlformats.org/officeDocument/2006/relationships/image" Target="../media/image119.png"/><Relationship Id="rId2" Type="http://schemas.openxmlformats.org/officeDocument/2006/relationships/notesSlide" Target="../notesSlides/notesSlide13.xml"/><Relationship Id="rId1" Type="http://schemas.openxmlformats.org/officeDocument/2006/relationships/slideLayout" Target="../slideLayouts/slideLayout60.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97.png"/></Relationships>
</file>

<file path=ppt/slides/_rels/slide1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4.xml"/><Relationship Id="rId1" Type="http://schemas.openxmlformats.org/officeDocument/2006/relationships/slideLayout" Target="../slideLayouts/slideLayout60.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slides/_rels/slide1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8" Type="http://schemas.openxmlformats.org/officeDocument/2006/relationships/comments" Target="../comments/comment5.xml"/><Relationship Id="rId3" Type="http://schemas.openxmlformats.org/officeDocument/2006/relationships/image" Target="../media/image96.png"/><Relationship Id="rId7" Type="http://schemas.openxmlformats.org/officeDocument/2006/relationships/image" Target="../media/image118.png"/><Relationship Id="rId2" Type="http://schemas.openxmlformats.org/officeDocument/2006/relationships/notesSlide" Target="../notesSlides/notesSlide15.xml"/><Relationship Id="rId1" Type="http://schemas.openxmlformats.org/officeDocument/2006/relationships/slideLayout" Target="../slideLayouts/slideLayout60.xml"/><Relationship Id="rId6" Type="http://schemas.openxmlformats.org/officeDocument/2006/relationships/image" Target="../media/image117.png"/><Relationship Id="rId5" Type="http://schemas.openxmlformats.org/officeDocument/2006/relationships/image" Target="../media/image127.png"/><Relationship Id="rId4" Type="http://schemas.openxmlformats.org/officeDocument/2006/relationships/image" Target="../media/image1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6.xml"/><Relationship Id="rId1" Type="http://schemas.openxmlformats.org/officeDocument/2006/relationships/slideLayout" Target="../slideLayouts/slideLayout60.xml"/><Relationship Id="rId6" Type="http://schemas.openxmlformats.org/officeDocument/2006/relationships/image" Target="../media/image121.png"/><Relationship Id="rId5" Type="http://schemas.openxmlformats.org/officeDocument/2006/relationships/image" Target="../media/image128.png"/><Relationship Id="rId4" Type="http://schemas.openxmlformats.org/officeDocument/2006/relationships/image" Target="../media/image123.png"/></Relationships>
</file>

<file path=ppt/slides/_rels/slide21.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83.xml"/></Relationships>
</file>

<file path=ppt/slides/_rels/slide22.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6.xml"/><Relationship Id="rId2" Type="http://schemas.openxmlformats.org/officeDocument/2006/relationships/notesSlide" Target="../notesSlides/notesSlide17.xml"/><Relationship Id="rId1" Type="http://schemas.openxmlformats.org/officeDocument/2006/relationships/slideLayout" Target="../slideLayouts/slideLayout60.xml"/><Relationship Id="rId6" Type="http://schemas.openxmlformats.org/officeDocument/2006/relationships/image" Target="../media/image130.png"/><Relationship Id="rId5" Type="http://schemas.openxmlformats.org/officeDocument/2006/relationships/image" Target="../media/image123.png"/><Relationship Id="rId4" Type="http://schemas.openxmlformats.org/officeDocument/2006/relationships/image" Target="../media/image129.png"/></Relationships>
</file>

<file path=ppt/slides/_rels/slide23.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notesSlide" Target="../notesSlides/notesSlide18.xml"/><Relationship Id="rId1" Type="http://schemas.openxmlformats.org/officeDocument/2006/relationships/slideLayout" Target="../slideLayouts/slideLayout63.xml"/><Relationship Id="rId5" Type="http://schemas.openxmlformats.org/officeDocument/2006/relationships/image" Target="../media/image88.png"/><Relationship Id="rId4" Type="http://schemas.openxmlformats.org/officeDocument/2006/relationships/hyperlink" Target="https://webauthn.guide"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7.xml"/><Relationship Id="rId2" Type="http://schemas.openxmlformats.org/officeDocument/2006/relationships/notesSlide" Target="../notesSlides/notesSlide19.xml"/><Relationship Id="rId1" Type="http://schemas.openxmlformats.org/officeDocument/2006/relationships/slideLayout" Target="../slideLayouts/slideLayout60.xml"/><Relationship Id="rId6" Type="http://schemas.openxmlformats.org/officeDocument/2006/relationships/image" Target="../media/image132.png"/><Relationship Id="rId5" Type="http://schemas.openxmlformats.org/officeDocument/2006/relationships/image" Target="../media/image119.png"/><Relationship Id="rId4" Type="http://schemas.openxmlformats.org/officeDocument/2006/relationships/image" Target="../media/image131.png"/></Relationships>
</file>

<file path=ppt/slides/_rels/slide2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33.png"/><Relationship Id="rId1" Type="http://schemas.openxmlformats.org/officeDocument/2006/relationships/slideLayout" Target="../slideLayouts/slideLayout70.xml"/></Relationships>
</file>

<file path=ppt/slides/_rels/slide26.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8.xml"/><Relationship Id="rId2" Type="http://schemas.openxmlformats.org/officeDocument/2006/relationships/notesSlide" Target="../notesSlides/notesSlide20.xml"/><Relationship Id="rId1" Type="http://schemas.openxmlformats.org/officeDocument/2006/relationships/slideLayout" Target="../slideLayouts/slideLayout60.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26.png"/></Relationships>
</file>

<file path=ppt/slides/_rels/slide2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36.png"/><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9.xml"/><Relationship Id="rId2" Type="http://schemas.openxmlformats.org/officeDocument/2006/relationships/notesSlide" Target="../notesSlides/notesSlide21.xml"/><Relationship Id="rId1" Type="http://schemas.openxmlformats.org/officeDocument/2006/relationships/slideLayout" Target="../slideLayouts/slideLayout60.xml"/><Relationship Id="rId6" Type="http://schemas.openxmlformats.org/officeDocument/2006/relationships/image" Target="../media/image125.png"/><Relationship Id="rId5" Type="http://schemas.openxmlformats.org/officeDocument/2006/relationships/image" Target="../media/image138.png"/><Relationship Id="rId4" Type="http://schemas.openxmlformats.org/officeDocument/2006/relationships/image" Target="../media/image137.png"/></Relationships>
</file>

<file path=ppt/slides/_rels/slide29.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0.xml"/><Relationship Id="rId2" Type="http://schemas.openxmlformats.org/officeDocument/2006/relationships/notesSlide" Target="../notesSlides/notesSlide22.xml"/><Relationship Id="rId1" Type="http://schemas.openxmlformats.org/officeDocument/2006/relationships/slideLayout" Target="../slideLayouts/slideLayout60.xml"/><Relationship Id="rId6" Type="http://schemas.openxmlformats.org/officeDocument/2006/relationships/image" Target="../media/image125.png"/><Relationship Id="rId5" Type="http://schemas.openxmlformats.org/officeDocument/2006/relationships/image" Target="../media/image140.png"/><Relationship Id="rId4" Type="http://schemas.openxmlformats.org/officeDocument/2006/relationships/image" Target="../media/image139.png"/></Relationships>
</file>

<file path=ppt/slides/_rels/slide3.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3.xml"/><Relationship Id="rId1" Type="http://schemas.openxmlformats.org/officeDocument/2006/relationships/slideLayout" Target="../slideLayouts/slideLayout60.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3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3.xml"/><Relationship Id="rId1" Type="http://schemas.openxmlformats.org/officeDocument/2006/relationships/slideLayout" Target="../slideLayouts/slideLayout63.xml"/><Relationship Id="rId5" Type="http://schemas.openxmlformats.org/officeDocument/2006/relationships/hyperlink" Target="https://fidoalliance.org/fido2/fido2-web-authentication-webauthn/" TargetMode="External"/><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1.xml"/><Relationship Id="rId2" Type="http://schemas.openxmlformats.org/officeDocument/2006/relationships/notesSlide" Target="../notesSlides/notesSlide24.xml"/><Relationship Id="rId1" Type="http://schemas.openxmlformats.org/officeDocument/2006/relationships/slideLayout" Target="../slideLayouts/slideLayout60.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png"/></Relationships>
</file>

<file path=ppt/slides/_rels/slide3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44.png"/><Relationship Id="rId1" Type="http://schemas.openxmlformats.org/officeDocument/2006/relationships/slideLayout" Target="../slideLayouts/slideLayout72.xml"/></Relationships>
</file>

<file path=ppt/slides/_rels/slide33.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2.xml"/><Relationship Id="rId2" Type="http://schemas.openxmlformats.org/officeDocument/2006/relationships/notesSlide" Target="../notesSlides/notesSlide25.xml"/><Relationship Id="rId1" Type="http://schemas.openxmlformats.org/officeDocument/2006/relationships/slideLayout" Target="../slideLayouts/slideLayout60.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2.png"/><Relationship Id="rId3" Type="http://schemas.openxmlformats.org/officeDocument/2006/relationships/image" Target="../media/image85.png"/><Relationship Id="rId7" Type="http://schemas.openxmlformats.org/officeDocument/2006/relationships/hyperlink" Target="http://sfdc.co/IntrotoAuthenticator" TargetMode="External"/><Relationship Id="rId12" Type="http://schemas.openxmlformats.org/officeDocument/2006/relationships/image" Target="../media/image91.png"/><Relationship Id="rId2" Type="http://schemas.openxmlformats.org/officeDocument/2006/relationships/notesSlide" Target="../notesSlides/notesSlide5.xml"/><Relationship Id="rId1" Type="http://schemas.openxmlformats.org/officeDocument/2006/relationships/slideLayout" Target="../slideLayouts/slideLayout96.xml"/><Relationship Id="rId6" Type="http://schemas.openxmlformats.org/officeDocument/2006/relationships/image" Target="../media/image87.png"/><Relationship Id="rId11" Type="http://schemas.openxmlformats.org/officeDocument/2006/relationships/image" Target="../media/image90.png"/><Relationship Id="rId5" Type="http://schemas.openxmlformats.org/officeDocument/2006/relationships/image" Target="../media/image86.png"/><Relationship Id="rId10" Type="http://schemas.microsoft.com/office/2007/relationships/hdphoto" Target="../media/hdphoto1.wdp"/><Relationship Id="rId4" Type="http://schemas.openxmlformats.org/officeDocument/2006/relationships/image" Target="../media/image82.png"/><Relationship Id="rId9" Type="http://schemas.openxmlformats.org/officeDocument/2006/relationships/image" Target="../media/image8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1.xml"/></Relationships>
</file>

<file path=ppt/slides/_rels/slide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xml"/><Relationship Id="rId1" Type="http://schemas.openxmlformats.org/officeDocument/2006/relationships/slideLayout" Target="../slideLayouts/slideLayout65.xml"/><Relationship Id="rId5" Type="http://schemas.openxmlformats.org/officeDocument/2006/relationships/image" Target="../media/image94.png"/><Relationship Id="rId4" Type="http://schemas.openxmlformats.org/officeDocument/2006/relationships/image" Target="../media/image82.png"/></Relationships>
</file>

<file path=ppt/slides/_rels/slide8.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8.xml"/><Relationship Id="rId1" Type="http://schemas.openxmlformats.org/officeDocument/2006/relationships/slideLayout" Target="../slideLayouts/slideLayout60.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60.xml"/><Relationship Id="rId5" Type="http://schemas.openxmlformats.org/officeDocument/2006/relationships/image" Target="../media/image103.png"/><Relationship Id="rId4" Type="http://schemas.openxmlformats.org/officeDocument/2006/relationships/image" Target="../media/image10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5" y="728870"/>
            <a:ext cx="11394900" cy="5579165"/>
          </a:xfrm>
          <a:prstGeom prst="rect">
            <a:avLst/>
          </a:prstGeom>
          <a:noFill/>
          <a:ln>
            <a:noFill/>
          </a:ln>
        </p:spPr>
        <p:txBody>
          <a:bodyPr lIns="91425" tIns="91425" rIns="91425" bIns="91425" anchor="t" anchorCtr="0">
            <a:noAutofit/>
          </a:bodyPr>
          <a:lstStyle/>
          <a:p>
            <a:pPr marL="0" marR="0" lvl="0" indent="0" algn="l" rtl="0">
              <a:lnSpc>
                <a:spcPct val="130000"/>
              </a:lnSpc>
              <a:spcBef>
                <a:spcPts val="0"/>
              </a:spcBef>
              <a:spcAft>
                <a:spcPts val="0"/>
              </a:spcAft>
              <a:buNone/>
            </a:pPr>
            <a:r>
              <a:rPr lang="zh-CN" sz="2800" dirty="0">
                <a:solidFill>
                  <a:srgbClr val="434343"/>
                </a:solidFill>
              </a:rPr>
              <a:t>欢迎！</a:t>
            </a:r>
          </a:p>
          <a:p>
            <a:pPr marL="0" lvl="0" indent="0" rtl="0">
              <a:lnSpc>
                <a:spcPct val="130000"/>
              </a:lnSpc>
              <a:spcBef>
                <a:spcPts val="0"/>
              </a:spcBef>
              <a:spcAft>
                <a:spcPts val="0"/>
              </a:spcAft>
              <a:buNone/>
            </a:pPr>
            <a:endParaRPr dirty="0">
              <a:solidFill>
                <a:srgbClr val="434343"/>
              </a:solidFill>
            </a:endParaRPr>
          </a:p>
          <a:p>
            <a:pPr marL="0" indent="0">
              <a:lnSpc>
                <a:spcPct val="130000"/>
              </a:lnSpc>
              <a:spcBef>
                <a:spcPts val="0"/>
              </a:spcBef>
              <a:spcAft>
                <a:spcPts val="0"/>
              </a:spcAft>
              <a:buClr>
                <a:schemeClr val="dk1"/>
              </a:buClr>
              <a:buSzPct val="25000"/>
              <a:buNone/>
            </a:pPr>
            <a:r>
              <a:rPr lang="zh-CN" sz="2800" dirty="0">
                <a:solidFill>
                  <a:srgbClr val="434343"/>
                </a:solidFill>
              </a:rPr>
              <a:t>这是可自定义的演示文稿，并将其用于</a:t>
            </a:r>
            <a:r>
              <a:rPr lang="zh-CN" sz="2800" u="sng" dirty="0">
                <a:solidFill>
                  <a:srgbClr val="434343"/>
                </a:solidFill>
              </a:rPr>
              <a:t>在多重身份验证 (MFA) 方面培训用户</a:t>
            </a:r>
            <a:r>
              <a:rPr lang="zh-CN" sz="2800" dirty="0">
                <a:solidFill>
                  <a:srgbClr val="434343"/>
                </a:solidFill>
              </a:rPr>
              <a:t>。模板假设您直接在 Salesforce 产品中打开 MFA。如果改用 SSO 身份提供商的 MFA 服务，调整这些幻灯片，并符合该实施的详细信息（包含身份提供商支持的验证方法）。</a:t>
            </a:r>
          </a:p>
          <a:p>
            <a:pPr marL="0" lvl="0" indent="0" rtl="0">
              <a:lnSpc>
                <a:spcPct val="130000"/>
              </a:lnSpc>
              <a:spcBef>
                <a:spcPts val="0"/>
              </a:spcBef>
              <a:spcAft>
                <a:spcPts val="0"/>
              </a:spcAft>
              <a:buClr>
                <a:schemeClr val="dk1"/>
              </a:buClr>
              <a:buSzPct val="25000"/>
              <a:buFont typeface="Arial"/>
              <a:buNone/>
            </a:pPr>
            <a:endParaRPr lang="en-US" dirty="0">
              <a:solidFill>
                <a:srgbClr val="434343"/>
              </a:solidFill>
            </a:endParaRPr>
          </a:p>
          <a:p>
            <a:pPr marL="0" lvl="0" indent="0" rtl="0">
              <a:lnSpc>
                <a:spcPct val="130000"/>
              </a:lnSpc>
              <a:spcBef>
                <a:spcPts val="0"/>
              </a:spcBef>
              <a:spcAft>
                <a:spcPts val="0"/>
              </a:spcAft>
              <a:buClr>
                <a:schemeClr val="dk1"/>
              </a:buClr>
              <a:buSzPct val="25000"/>
              <a:buFont typeface="Arial"/>
              <a:buNone/>
            </a:pPr>
            <a:r>
              <a:rPr lang="zh-CN" sz="2800" dirty="0">
                <a:solidFill>
                  <a:srgbClr val="434343"/>
                </a:solidFill>
              </a:rPr>
              <a:t>请随时更改，支持业务和用例。</a:t>
            </a:r>
          </a:p>
          <a:p>
            <a:pPr marL="0" lvl="0" indent="0" rtl="0">
              <a:lnSpc>
                <a:spcPct val="130000"/>
              </a:lnSpc>
              <a:spcBef>
                <a:spcPts val="0"/>
              </a:spcBef>
              <a:spcAft>
                <a:spcPts val="0"/>
              </a:spcAft>
              <a:buClr>
                <a:schemeClr val="dk1"/>
              </a:buClr>
              <a:buSzPct val="25000"/>
              <a:buFont typeface="Arial"/>
              <a:buNone/>
            </a:pPr>
            <a:endParaRPr lang="en-US" dirty="0">
              <a:solidFill>
                <a:srgbClr val="434343"/>
              </a:solidFill>
            </a:endParaRPr>
          </a:p>
          <a:p>
            <a:pPr marL="0" lvl="0" indent="0" rtl="0">
              <a:lnSpc>
                <a:spcPct val="130000"/>
              </a:lnSpc>
              <a:spcBef>
                <a:spcPts val="0"/>
              </a:spcBef>
              <a:spcAft>
                <a:spcPts val="0"/>
              </a:spcAft>
              <a:buClr>
                <a:schemeClr val="dk1"/>
              </a:buClr>
              <a:buSzPct val="25000"/>
              <a:buFont typeface="Arial"/>
              <a:buNone/>
            </a:pPr>
            <a:r>
              <a:rPr lang="zh-CN" sz="2800" dirty="0">
                <a:solidFill>
                  <a:srgbClr val="434343"/>
                </a:solidFill>
              </a:rPr>
              <a:t>注意：打开评论窗格，查看关于自定义幻灯片组的提示和指南。</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49017F-56E5-7549-8BC5-C97417E9A22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9.就这样！您已成功将 Salesforce Authenticator 连接到帐户。</a:t>
            </a:r>
          </a:p>
        </p:txBody>
      </p:sp>
      <p:sp>
        <p:nvSpPr>
          <p:cNvPr id="6" name="Rectangle 5">
            <a:extLst>
              <a:ext uri="{FF2B5EF4-FFF2-40B4-BE49-F238E27FC236}">
                <a16:creationId xmlns:a16="http://schemas.microsoft.com/office/drawing/2014/main" id="{9FA4FAB4-2E8A-7D46-AA66-4BDFEF73C32F}"/>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10.您已完成登录。</a:t>
            </a:r>
          </a:p>
        </p:txBody>
      </p:sp>
      <p:pic>
        <p:nvPicPr>
          <p:cNvPr id="7" name="Picture 6" descr="Graphical user interface, text, application, chat or text message&#10;&#10;Description automatically generated">
            <a:extLst>
              <a:ext uri="{FF2B5EF4-FFF2-40B4-BE49-F238E27FC236}">
                <a16:creationId xmlns:a16="http://schemas.microsoft.com/office/drawing/2014/main" id="{8E0E812D-D9EE-3449-AB33-6910822F43D4}"/>
              </a:ext>
            </a:extLst>
          </p:cNvPr>
          <p:cNvPicPr>
            <a:picLocks noChangeAspect="1"/>
          </p:cNvPicPr>
          <p:nvPr/>
        </p:nvPicPr>
        <p:blipFill>
          <a:blip r:embed="rId2"/>
          <a:stretch>
            <a:fillRect/>
          </a:stretch>
        </p:blipFill>
        <p:spPr>
          <a:xfrm>
            <a:off x="918123" y="3300984"/>
            <a:ext cx="1872265"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4121BC29-0885-684D-95C3-E87C9995C41A}"/>
              </a:ext>
            </a:extLst>
          </p:cNvPr>
          <p:cNvPicPr>
            <a:picLocks noChangeAspect="1"/>
          </p:cNvPicPr>
          <p:nvPr/>
        </p:nvPicPr>
        <p:blipFill>
          <a:blip r:embed="rId3"/>
          <a:stretch>
            <a:fillRect/>
          </a:stretch>
        </p:blipFill>
        <p:spPr>
          <a:xfrm>
            <a:off x="3436168" y="4110977"/>
            <a:ext cx="2745805" cy="1581912"/>
          </a:xfrm>
          <a:prstGeom prst="rect">
            <a:avLst/>
          </a:prstGeom>
        </p:spPr>
      </p:pic>
      <p:sp>
        <p:nvSpPr>
          <p:cNvPr id="9" name="Title 1">
            <a:extLst>
              <a:ext uri="{FF2B5EF4-FFF2-40B4-BE49-F238E27FC236}">
                <a16:creationId xmlns:a16="http://schemas.microsoft.com/office/drawing/2014/main" id="{ED5861CB-2C15-A24F-8FF0-1AA60AF34B08}"/>
              </a:ext>
            </a:extLst>
          </p:cNvPr>
          <p:cNvSpPr>
            <a:spLocks noGrp="1"/>
          </p:cNvSpPr>
          <p:nvPr>
            <p:ph type="title"/>
          </p:nvPr>
        </p:nvSpPr>
        <p:spPr>
          <a:xfrm>
            <a:off x="571412" y="664581"/>
            <a:ext cx="11046000" cy="553530"/>
          </a:xfrm>
        </p:spPr>
        <p:txBody>
          <a:bodyPr/>
          <a:lstStyle/>
          <a:p>
            <a:r>
              <a:rPr lang="zh-CN" dirty="0"/>
              <a:t>Salesforce Authenticator：注册应用程序（续）</a:t>
            </a:r>
          </a:p>
        </p:txBody>
      </p:sp>
    </p:spTree>
    <p:extLst>
      <p:ext uri="{BB962C8B-B14F-4D97-AF65-F5344CB8AC3E}">
        <p14:creationId xmlns:p14="http://schemas.microsoft.com/office/powerpoint/2010/main" val="3936041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046E58-24D4-D249-AFC1-8E4DE847972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1.在移动设备上安装 Salesforce Authenticator。该应用程序可从 Apple App Store 或 Google Play 下载。</a:t>
            </a:r>
          </a:p>
          <a:p>
            <a:r>
              <a:rPr lang="zh-CN" dirty="0">
                <a:latin typeface="SimHei" panose="02010609060101010101" pitchFamily="49" charset="-122"/>
                <a:ea typeface="SimHei" panose="02010609060101010101" pitchFamily="49" charset="-122"/>
              </a:rPr>
              <a:t> </a:t>
            </a:r>
          </a:p>
        </p:txBody>
      </p:sp>
      <p:sp>
        <p:nvSpPr>
          <p:cNvPr id="3" name="Rectangle 2">
            <a:extLst>
              <a:ext uri="{FF2B5EF4-FFF2-40B4-BE49-F238E27FC236}">
                <a16:creationId xmlns:a16="http://schemas.microsoft.com/office/drawing/2014/main" id="{823DB090-F3CD-4E41-B342-82E97C68AB2E}"/>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2.在计算机上，登录帐户。系统会提示通过电子邮件或短信使用一次性密码验证身份。</a:t>
            </a:r>
          </a:p>
        </p:txBody>
      </p:sp>
      <p:sp>
        <p:nvSpPr>
          <p:cNvPr id="4" name="Rectangle 3">
            <a:extLst>
              <a:ext uri="{FF2B5EF4-FFF2-40B4-BE49-F238E27FC236}">
                <a16:creationId xmlns:a16="http://schemas.microsoft.com/office/drawing/2014/main" id="{59E8701A-AB29-414D-9069-79E512F01B53}"/>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3.从验证方法的列表中，选择 </a:t>
            </a:r>
            <a:r>
              <a:rPr lang="zh-CN" b="1" dirty="0">
                <a:latin typeface="SimHei" panose="02010609060101010101" pitchFamily="49" charset="-122"/>
                <a:ea typeface="SimHei" panose="02010609060101010101" pitchFamily="49" charset="-122"/>
              </a:rPr>
              <a:t>Salesforce Authenticator</a:t>
            </a:r>
            <a:r>
              <a:rPr lang="zh-CN" dirty="0">
                <a:latin typeface="SimHei" panose="02010609060101010101" pitchFamily="49" charset="-122"/>
                <a:ea typeface="SimHei" panose="02010609060101010101" pitchFamily="49" charset="-122"/>
              </a:rPr>
              <a:t>。</a:t>
            </a:r>
          </a:p>
        </p:txBody>
      </p:sp>
      <p:pic>
        <p:nvPicPr>
          <p:cNvPr id="5" name="Picture 4" descr="A screenshot of a cell phone&#10;&#10;Description automatically generated with medium confidence">
            <a:extLst>
              <a:ext uri="{FF2B5EF4-FFF2-40B4-BE49-F238E27FC236}">
                <a16:creationId xmlns:a16="http://schemas.microsoft.com/office/drawing/2014/main" id="{01067987-A136-AA4A-9DFD-89979E317547}"/>
              </a:ext>
            </a:extLst>
          </p:cNvPr>
          <p:cNvPicPr>
            <a:picLocks noChangeAspect="1"/>
          </p:cNvPicPr>
          <p:nvPr/>
        </p:nvPicPr>
        <p:blipFill>
          <a:blip r:embed="rId3"/>
          <a:stretch>
            <a:fillRect/>
          </a:stretch>
        </p:blipFill>
        <p:spPr>
          <a:xfrm>
            <a:off x="1058217" y="3300984"/>
            <a:ext cx="1592077" cy="3200400"/>
          </a:xfrm>
          <a:prstGeom prst="rect">
            <a:avLst/>
          </a:prstGeom>
        </p:spPr>
      </p:pic>
      <p:pic>
        <p:nvPicPr>
          <p:cNvPr id="6" name="Picture 5" descr="Graphical user interface, application&#10;&#10;Description automatically generated">
            <a:extLst>
              <a:ext uri="{FF2B5EF4-FFF2-40B4-BE49-F238E27FC236}">
                <a16:creationId xmlns:a16="http://schemas.microsoft.com/office/drawing/2014/main" id="{4612203F-061D-E249-BD76-1D02D445CE97}"/>
              </a:ext>
            </a:extLst>
          </p:cNvPr>
          <p:cNvPicPr>
            <a:picLocks noChangeAspect="1"/>
          </p:cNvPicPr>
          <p:nvPr/>
        </p:nvPicPr>
        <p:blipFill>
          <a:blip r:embed="rId4"/>
          <a:stretch>
            <a:fillRect/>
          </a:stretch>
        </p:blipFill>
        <p:spPr>
          <a:xfrm>
            <a:off x="3555798" y="3300984"/>
            <a:ext cx="2503940" cy="3200400"/>
          </a:xfrm>
          <a:prstGeom prst="rect">
            <a:avLst/>
          </a:prstGeom>
        </p:spPr>
      </p:pic>
      <p:sp>
        <p:nvSpPr>
          <p:cNvPr id="7" name="Rectangle 6">
            <a:extLst>
              <a:ext uri="{FF2B5EF4-FFF2-40B4-BE49-F238E27FC236}">
                <a16:creationId xmlns:a16="http://schemas.microsoft.com/office/drawing/2014/main" id="{E6335BBE-5695-7B4F-B567-F57DB2DDFF90}"/>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4.系统将显示注册 Salesforce Authenticator 的屏幕。</a:t>
            </a:r>
          </a:p>
          <a:p>
            <a:endParaRPr lang="en-US" dirty="0">
              <a:latin typeface="SimHei" panose="02010609060101010101" pitchFamily="49" charset="-122"/>
              <a:ea typeface="SimHei" panose="02010609060101010101" pitchFamily="49" charset="-122"/>
            </a:endParaRPr>
          </a:p>
        </p:txBody>
      </p:sp>
      <p:pic>
        <p:nvPicPr>
          <p:cNvPr id="8" name="Picture 7" descr="Graphical user interface, text, application&#10;&#10;Description automatically generated">
            <a:extLst>
              <a:ext uri="{FF2B5EF4-FFF2-40B4-BE49-F238E27FC236}">
                <a16:creationId xmlns:a16="http://schemas.microsoft.com/office/drawing/2014/main" id="{FEF4AAA5-0D5A-844D-A30F-5245A3872FE0}"/>
              </a:ext>
            </a:extLst>
          </p:cNvPr>
          <p:cNvPicPr>
            <a:picLocks noChangeAspect="1"/>
          </p:cNvPicPr>
          <p:nvPr/>
        </p:nvPicPr>
        <p:blipFill>
          <a:blip r:embed="rId5"/>
          <a:stretch>
            <a:fillRect/>
          </a:stretch>
        </p:blipFill>
        <p:spPr>
          <a:xfrm>
            <a:off x="9568270" y="3300984"/>
            <a:ext cx="2225384"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D411F4AD-F7C0-3F4A-857A-52400991C4F0}"/>
              </a:ext>
            </a:extLst>
          </p:cNvPr>
          <p:cNvPicPr>
            <a:picLocks noChangeAspect="1"/>
          </p:cNvPicPr>
          <p:nvPr/>
        </p:nvPicPr>
        <p:blipFill>
          <a:blip r:embed="rId6"/>
          <a:stretch>
            <a:fillRect/>
          </a:stretch>
        </p:blipFill>
        <p:spPr>
          <a:xfrm>
            <a:off x="6674207" y="3300984"/>
            <a:ext cx="2136318" cy="3200400"/>
          </a:xfrm>
          <a:prstGeom prst="rect">
            <a:avLst/>
          </a:prstGeom>
        </p:spPr>
      </p:pic>
      <p:sp>
        <p:nvSpPr>
          <p:cNvPr id="10" name="Title 1">
            <a:extLst>
              <a:ext uri="{FF2B5EF4-FFF2-40B4-BE49-F238E27FC236}">
                <a16:creationId xmlns:a16="http://schemas.microsoft.com/office/drawing/2014/main" id="{7A1D57B0-C6AA-124D-BA59-B3A1CA27B0A8}"/>
              </a:ext>
            </a:extLst>
          </p:cNvPr>
          <p:cNvSpPr>
            <a:spLocks noGrp="1"/>
          </p:cNvSpPr>
          <p:nvPr>
            <p:ph type="title"/>
          </p:nvPr>
        </p:nvSpPr>
        <p:spPr>
          <a:xfrm>
            <a:off x="571412" y="664581"/>
            <a:ext cx="11046000" cy="553530"/>
          </a:xfrm>
        </p:spPr>
        <p:txBody>
          <a:bodyPr/>
          <a:lstStyle/>
          <a:p>
            <a:r>
              <a:rPr lang="zh-CN" sz="2800" dirty="0"/>
              <a:t>Salesforce Authenticator：注册应用程序</a:t>
            </a:r>
          </a:p>
        </p:txBody>
      </p:sp>
      <p:sp>
        <p:nvSpPr>
          <p:cNvPr id="11" name="Text Placeholder 3">
            <a:extLst>
              <a:ext uri="{FF2B5EF4-FFF2-40B4-BE49-F238E27FC236}">
                <a16:creationId xmlns:a16="http://schemas.microsoft.com/office/drawing/2014/main" id="{11D55D47-A290-394B-BB38-04B31BE03780}"/>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zh-CN" dirty="0">
                <a:solidFill>
                  <a:srgbClr val="C00000"/>
                </a:solidFill>
                <a:latin typeface="+mj-ea"/>
                <a:ea typeface="+mj-ea"/>
                <a:cs typeface="Times New Roman" panose="02020603050405020304" pitchFamily="18" charset="0"/>
              </a:rPr>
              <a:t>[对于其他 Salesforce 产品]</a:t>
            </a:r>
          </a:p>
        </p:txBody>
      </p:sp>
      <p:sp>
        <p:nvSpPr>
          <p:cNvPr id="12" name="Rounded Rectangle 11">
            <a:extLst>
              <a:ext uri="{FF2B5EF4-FFF2-40B4-BE49-F238E27FC236}">
                <a16:creationId xmlns:a16="http://schemas.microsoft.com/office/drawing/2014/main" id="{AA6A54FB-8781-2149-AD44-330697BB6947}"/>
              </a:ext>
            </a:extLst>
          </p:cNvPr>
          <p:cNvSpPr/>
          <p:nvPr/>
        </p:nvSpPr>
        <p:spPr>
          <a:xfrm>
            <a:off x="6822891" y="4583684"/>
            <a:ext cx="1825809" cy="57251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Tree>
    <p:extLst>
      <p:ext uri="{BB962C8B-B14F-4D97-AF65-F5344CB8AC3E}">
        <p14:creationId xmlns:p14="http://schemas.microsoft.com/office/powerpoint/2010/main" val="582584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BB47D7-37A4-FA4F-AFD1-F5353F777A24}"/>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5.在移动设备上，打开 Salesforce Authenticator，并点击</a:t>
            </a:r>
            <a:r>
              <a:rPr lang="zh-CN" b="1" dirty="0">
                <a:latin typeface="SimHei" panose="02010609060101010101" pitchFamily="49" charset="-122"/>
                <a:ea typeface="SimHei" panose="02010609060101010101" pitchFamily="49" charset="-122"/>
              </a:rPr>
              <a:t>添加帐户</a:t>
            </a:r>
            <a:r>
              <a:rPr lang="zh-CN" dirty="0">
                <a:latin typeface="SimHei" panose="02010609060101010101" pitchFamily="49" charset="-122"/>
                <a:ea typeface="SimHei" panose="02010609060101010101" pitchFamily="49" charset="-122"/>
              </a:rPr>
              <a:t>。 </a:t>
            </a:r>
          </a:p>
        </p:txBody>
      </p:sp>
      <p:sp>
        <p:nvSpPr>
          <p:cNvPr id="3" name="Rectangle 2">
            <a:extLst>
              <a:ext uri="{FF2B5EF4-FFF2-40B4-BE49-F238E27FC236}">
                <a16:creationId xmlns:a16="http://schemas.microsoft.com/office/drawing/2014/main" id="{6A57F9AD-0A16-694D-B639-824DF5D6F19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5.应用程序将显示由两个单词组成的词组。  </a:t>
            </a:r>
          </a:p>
        </p:txBody>
      </p:sp>
      <p:sp>
        <p:nvSpPr>
          <p:cNvPr id="4" name="Rectangle 3">
            <a:extLst>
              <a:ext uri="{FF2B5EF4-FFF2-40B4-BE49-F238E27FC236}">
                <a16:creationId xmlns:a16="http://schemas.microsoft.com/office/drawing/2014/main" id="{67A8E458-3055-1B45-B98E-6EA93C2D6F4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6.在计算器上，在由两个单词组成的词组字段中输入词组。然后，单击</a:t>
            </a:r>
            <a:r>
              <a:rPr lang="zh-CN" b="1" dirty="0">
                <a:latin typeface="SimHei" panose="02010609060101010101" pitchFamily="49" charset="-122"/>
                <a:ea typeface="SimHei" panose="02010609060101010101" pitchFamily="49" charset="-122"/>
              </a:rPr>
              <a:t>连接</a:t>
            </a:r>
            <a:r>
              <a:rPr lang="zh-CN" dirty="0">
                <a:latin typeface="SimHei" panose="02010609060101010101" pitchFamily="49" charset="-122"/>
                <a:ea typeface="SimHei" panose="02010609060101010101" pitchFamily="49" charset="-122"/>
              </a:rPr>
              <a:t>。 </a:t>
            </a:r>
          </a:p>
        </p:txBody>
      </p:sp>
      <p:sp>
        <p:nvSpPr>
          <p:cNvPr id="5" name="Rectangle 4">
            <a:extLst>
              <a:ext uri="{FF2B5EF4-FFF2-40B4-BE49-F238E27FC236}">
                <a16:creationId xmlns:a16="http://schemas.microsoft.com/office/drawing/2014/main" id="{FDB060F5-8D8E-1647-B2A5-4505A539CB5D}"/>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7.Salesforce Authenticator 已连接到帐户。系统将提示您确认应用程序中的连接详细信息。</a:t>
            </a:r>
          </a:p>
          <a:p>
            <a:r>
              <a:rPr lang="zh-CN" dirty="0">
                <a:latin typeface="SimHei" panose="02010609060101010101" pitchFamily="49" charset="-122"/>
                <a:ea typeface="SimHei" panose="02010609060101010101" pitchFamily="49" charset="-122"/>
              </a:rPr>
              <a:t> </a:t>
            </a:r>
          </a:p>
        </p:txBody>
      </p:sp>
      <p:pic>
        <p:nvPicPr>
          <p:cNvPr id="6" name="Picture 5" descr="A close-up of a cell phone&#10;&#10;Description automatically generated with medium confidence">
            <a:extLst>
              <a:ext uri="{FF2B5EF4-FFF2-40B4-BE49-F238E27FC236}">
                <a16:creationId xmlns:a16="http://schemas.microsoft.com/office/drawing/2014/main" id="{1E6C9A24-D00F-534A-BEBA-5F14066123D2}"/>
              </a:ext>
            </a:extLst>
          </p:cNvPr>
          <p:cNvPicPr>
            <a:picLocks noChangeAspect="1"/>
          </p:cNvPicPr>
          <p:nvPr/>
        </p:nvPicPr>
        <p:blipFill>
          <a:blip r:embed="rId3"/>
          <a:stretch>
            <a:fillRect/>
          </a:stretch>
        </p:blipFill>
        <p:spPr>
          <a:xfrm>
            <a:off x="3997436"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88A0AEA0-9C15-6C48-A30D-EAB44CBC9AD8}"/>
              </a:ext>
            </a:extLst>
          </p:cNvPr>
          <p:cNvPicPr>
            <a:picLocks noChangeAspect="1"/>
          </p:cNvPicPr>
          <p:nvPr/>
        </p:nvPicPr>
        <p:blipFill>
          <a:blip r:embed="rId4"/>
          <a:stretch>
            <a:fillRect/>
          </a:stretch>
        </p:blipFill>
        <p:spPr>
          <a:xfrm>
            <a:off x="1045950" y="3300984"/>
            <a:ext cx="1616612" cy="3200400"/>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89619B5-A3E4-7A48-B09A-63A273FDDD51}"/>
              </a:ext>
            </a:extLst>
          </p:cNvPr>
          <p:cNvPicPr>
            <a:picLocks noChangeAspect="1"/>
          </p:cNvPicPr>
          <p:nvPr/>
        </p:nvPicPr>
        <p:blipFill>
          <a:blip r:embed="rId5"/>
          <a:stretch>
            <a:fillRect/>
          </a:stretch>
        </p:blipFill>
        <p:spPr>
          <a:xfrm>
            <a:off x="6623529" y="3300984"/>
            <a:ext cx="2238926" cy="3200400"/>
          </a:xfrm>
          <a:prstGeom prst="rect">
            <a:avLst/>
          </a:prstGeom>
        </p:spPr>
      </p:pic>
      <p:pic>
        <p:nvPicPr>
          <p:cNvPr id="9" name="Picture 8">
            <a:extLst>
              <a:ext uri="{FF2B5EF4-FFF2-40B4-BE49-F238E27FC236}">
                <a16:creationId xmlns:a16="http://schemas.microsoft.com/office/drawing/2014/main" id="{EE5FFB96-21ED-0542-A910-3900C2D845B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1686" y="3300984"/>
            <a:ext cx="2253059" cy="3200400"/>
          </a:xfrm>
          <a:prstGeom prst="rect">
            <a:avLst/>
          </a:prstGeom>
        </p:spPr>
      </p:pic>
      <p:pic>
        <p:nvPicPr>
          <p:cNvPr id="10" name="Picture 9" descr="Icon&#10;&#10;Description automatically generated">
            <a:extLst>
              <a:ext uri="{FF2B5EF4-FFF2-40B4-BE49-F238E27FC236}">
                <a16:creationId xmlns:a16="http://schemas.microsoft.com/office/drawing/2014/main" id="{D49C2C97-3CE8-FD42-AF2E-06AB3392A2A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8750" y="3758185"/>
            <a:ext cx="914400" cy="914400"/>
          </a:xfrm>
          <a:prstGeom prst="rect">
            <a:avLst/>
          </a:prstGeom>
        </p:spPr>
      </p:pic>
      <p:sp>
        <p:nvSpPr>
          <p:cNvPr id="11" name="Title 1">
            <a:extLst>
              <a:ext uri="{FF2B5EF4-FFF2-40B4-BE49-F238E27FC236}">
                <a16:creationId xmlns:a16="http://schemas.microsoft.com/office/drawing/2014/main" id="{F1F8845B-A1B0-4D41-B302-B2FA773540B0}"/>
              </a:ext>
            </a:extLst>
          </p:cNvPr>
          <p:cNvSpPr>
            <a:spLocks noGrp="1"/>
          </p:cNvSpPr>
          <p:nvPr>
            <p:ph type="title"/>
          </p:nvPr>
        </p:nvSpPr>
        <p:spPr>
          <a:xfrm>
            <a:off x="571412" y="664581"/>
            <a:ext cx="11046000" cy="553530"/>
          </a:xfrm>
        </p:spPr>
        <p:txBody>
          <a:bodyPr/>
          <a:lstStyle/>
          <a:p>
            <a:r>
              <a:rPr lang="zh-CN" dirty="0"/>
              <a:t>Salesforce Authenticator：注册应用程序（续）</a:t>
            </a:r>
          </a:p>
        </p:txBody>
      </p:sp>
      <p:sp>
        <p:nvSpPr>
          <p:cNvPr id="12" name="Rounded Rectangle 11">
            <a:extLst>
              <a:ext uri="{FF2B5EF4-FFF2-40B4-BE49-F238E27FC236}">
                <a16:creationId xmlns:a16="http://schemas.microsoft.com/office/drawing/2014/main" id="{286B51E8-E2A3-A14A-B97D-7E7E58BA9042}"/>
              </a:ext>
            </a:extLst>
          </p:cNvPr>
          <p:cNvSpPr/>
          <p:nvPr/>
        </p:nvSpPr>
        <p:spPr>
          <a:xfrm>
            <a:off x="1185747" y="5078984"/>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
        <p:nvSpPr>
          <p:cNvPr id="13" name="Rounded Rectangle 12">
            <a:extLst>
              <a:ext uri="{FF2B5EF4-FFF2-40B4-BE49-F238E27FC236}">
                <a16:creationId xmlns:a16="http://schemas.microsoft.com/office/drawing/2014/main" id="{2E9062B2-A33F-6340-B361-9369AF78F341}"/>
              </a:ext>
            </a:extLst>
          </p:cNvPr>
          <p:cNvSpPr/>
          <p:nvPr/>
        </p:nvSpPr>
        <p:spPr>
          <a:xfrm>
            <a:off x="4137798" y="4488435"/>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
        <p:nvSpPr>
          <p:cNvPr id="14" name="Rounded Rectangle 13">
            <a:extLst>
              <a:ext uri="{FF2B5EF4-FFF2-40B4-BE49-F238E27FC236}">
                <a16:creationId xmlns:a16="http://schemas.microsoft.com/office/drawing/2014/main" id="{ECC510AB-81FF-4544-AA14-48D86257EE84}"/>
              </a:ext>
            </a:extLst>
          </p:cNvPr>
          <p:cNvSpPr/>
          <p:nvPr/>
        </p:nvSpPr>
        <p:spPr>
          <a:xfrm>
            <a:off x="6743700" y="5658572"/>
            <a:ext cx="1993900" cy="3993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Tree>
    <p:extLst>
      <p:ext uri="{BB962C8B-B14F-4D97-AF65-F5344CB8AC3E}">
        <p14:creationId xmlns:p14="http://schemas.microsoft.com/office/powerpoint/2010/main" val="1221740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 application, chat or text message&#10;&#10;Description automatically generated">
            <a:extLst>
              <a:ext uri="{FF2B5EF4-FFF2-40B4-BE49-F238E27FC236}">
                <a16:creationId xmlns:a16="http://schemas.microsoft.com/office/drawing/2014/main" id="{D315D1AA-6542-1146-AB16-CCC2BE671889}"/>
              </a:ext>
            </a:extLst>
          </p:cNvPr>
          <p:cNvPicPr>
            <a:picLocks noChangeAspect="1"/>
          </p:cNvPicPr>
          <p:nvPr/>
        </p:nvPicPr>
        <p:blipFill>
          <a:blip r:embed="rId2"/>
          <a:stretch>
            <a:fillRect/>
          </a:stretch>
        </p:blipFill>
        <p:spPr>
          <a:xfrm>
            <a:off x="3871635" y="3300984"/>
            <a:ext cx="1872265" cy="3200400"/>
          </a:xfrm>
          <a:prstGeom prst="rect">
            <a:avLst/>
          </a:prstGeom>
        </p:spPr>
      </p:pic>
      <p:pic>
        <p:nvPicPr>
          <p:cNvPr id="6" name="Picture 5" descr="A picture containing text, monitor, electronics, computer&#10;&#10;Description automatically generated">
            <a:extLst>
              <a:ext uri="{FF2B5EF4-FFF2-40B4-BE49-F238E27FC236}">
                <a16:creationId xmlns:a16="http://schemas.microsoft.com/office/drawing/2014/main" id="{A842AFD2-6765-3341-8783-D5482D2FB63A}"/>
              </a:ext>
            </a:extLst>
          </p:cNvPr>
          <p:cNvPicPr>
            <a:picLocks noChangeAspect="1"/>
          </p:cNvPicPr>
          <p:nvPr/>
        </p:nvPicPr>
        <p:blipFill>
          <a:blip r:embed="rId3"/>
          <a:stretch>
            <a:fillRect/>
          </a:stretch>
        </p:blipFill>
        <p:spPr>
          <a:xfrm>
            <a:off x="6371392" y="4110978"/>
            <a:ext cx="2743200" cy="1580411"/>
          </a:xfrm>
          <a:prstGeom prst="rect">
            <a:avLst/>
          </a:prstGeom>
        </p:spPr>
      </p:pic>
      <p:sp>
        <p:nvSpPr>
          <p:cNvPr id="7" name="Rectangle 6">
            <a:extLst>
              <a:ext uri="{FF2B5EF4-FFF2-40B4-BE49-F238E27FC236}">
                <a16:creationId xmlns:a16="http://schemas.microsoft.com/office/drawing/2014/main" id="{AD1C32BA-04FC-4644-8F6B-58FEE0B527B7}"/>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10.您已完成登录。</a:t>
            </a:r>
          </a:p>
        </p:txBody>
      </p:sp>
      <p:sp>
        <p:nvSpPr>
          <p:cNvPr id="9" name="Rectangle 8">
            <a:extLst>
              <a:ext uri="{FF2B5EF4-FFF2-40B4-BE49-F238E27FC236}">
                <a16:creationId xmlns:a16="http://schemas.microsoft.com/office/drawing/2014/main" id="{B8AFB369-E72A-BE4F-B05F-267F43ED66CD}"/>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9.就这样！您已成功将 Salesforce Authenticator 连接到帐户。</a:t>
            </a:r>
          </a:p>
        </p:txBody>
      </p:sp>
      <p:sp>
        <p:nvSpPr>
          <p:cNvPr id="10" name="Rectangle 9">
            <a:extLst>
              <a:ext uri="{FF2B5EF4-FFF2-40B4-BE49-F238E27FC236}">
                <a16:creationId xmlns:a16="http://schemas.microsoft.com/office/drawing/2014/main" id="{2AEED74B-AD2E-254D-94B8-17F7BA70B2DE}"/>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8.在 Salesforce Authenticator 中，验证连接详细信息是否正确，然后点击</a:t>
            </a:r>
            <a:r>
              <a:rPr lang="zh-CN" b="1" dirty="0">
                <a:latin typeface="SimHei" panose="02010609060101010101" pitchFamily="49" charset="-122"/>
                <a:ea typeface="SimHei" panose="02010609060101010101" pitchFamily="49" charset="-122"/>
              </a:rPr>
              <a:t>连接</a:t>
            </a:r>
            <a:r>
              <a:rPr lang="zh-CN" dirty="0">
                <a:latin typeface="SimHei" panose="02010609060101010101" pitchFamily="49" charset="-122"/>
                <a:ea typeface="SimHei" panose="02010609060101010101" pitchFamily="49" charset="-122"/>
              </a:rPr>
              <a:t>。</a:t>
            </a:r>
          </a:p>
        </p:txBody>
      </p:sp>
      <p:pic>
        <p:nvPicPr>
          <p:cNvPr id="12" name="Picture 11" descr="Graphical user interface, application, Teams&#10;&#10;Description automatically generated">
            <a:extLst>
              <a:ext uri="{FF2B5EF4-FFF2-40B4-BE49-F238E27FC236}">
                <a16:creationId xmlns:a16="http://schemas.microsoft.com/office/drawing/2014/main" id="{3186845E-33CC-134C-9DF3-7DB900FDE6A3}"/>
              </a:ext>
            </a:extLst>
          </p:cNvPr>
          <p:cNvPicPr>
            <a:picLocks noChangeAspect="1"/>
          </p:cNvPicPr>
          <p:nvPr/>
        </p:nvPicPr>
        <p:blipFill>
          <a:blip r:embed="rId4"/>
          <a:stretch>
            <a:fillRect/>
          </a:stretch>
        </p:blipFill>
        <p:spPr>
          <a:xfrm>
            <a:off x="1041847" y="3300984"/>
            <a:ext cx="1624818" cy="3200400"/>
          </a:xfrm>
          <a:prstGeom prst="rect">
            <a:avLst/>
          </a:prstGeom>
        </p:spPr>
      </p:pic>
      <p:sp>
        <p:nvSpPr>
          <p:cNvPr id="11" name="Title 1">
            <a:extLst>
              <a:ext uri="{FF2B5EF4-FFF2-40B4-BE49-F238E27FC236}">
                <a16:creationId xmlns:a16="http://schemas.microsoft.com/office/drawing/2014/main" id="{A6175C59-C2E2-3B4E-8761-AF568414C99B}"/>
              </a:ext>
            </a:extLst>
          </p:cNvPr>
          <p:cNvSpPr>
            <a:spLocks noGrp="1"/>
          </p:cNvSpPr>
          <p:nvPr>
            <p:ph type="title"/>
          </p:nvPr>
        </p:nvSpPr>
        <p:spPr>
          <a:xfrm>
            <a:off x="571412" y="664581"/>
            <a:ext cx="11046000" cy="553530"/>
          </a:xfrm>
        </p:spPr>
        <p:txBody>
          <a:bodyPr/>
          <a:lstStyle/>
          <a:p>
            <a:r>
              <a:rPr lang="zh-CN" dirty="0"/>
              <a:t>Salesforce Authenticator：注册应用程序（续）</a:t>
            </a:r>
          </a:p>
        </p:txBody>
      </p:sp>
      <p:sp>
        <p:nvSpPr>
          <p:cNvPr id="13" name="Rounded Rectangle 12">
            <a:extLst>
              <a:ext uri="{FF2B5EF4-FFF2-40B4-BE49-F238E27FC236}">
                <a16:creationId xmlns:a16="http://schemas.microsoft.com/office/drawing/2014/main" id="{ADF8EFF4-F2D6-8B4A-86D9-503BD87D7F4A}"/>
              </a:ext>
            </a:extLst>
          </p:cNvPr>
          <p:cNvSpPr/>
          <p:nvPr/>
        </p:nvSpPr>
        <p:spPr>
          <a:xfrm>
            <a:off x="1171587" y="4388572"/>
            <a:ext cx="1339937" cy="627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Tree>
    <p:extLst>
      <p:ext uri="{BB962C8B-B14F-4D97-AF65-F5344CB8AC3E}">
        <p14:creationId xmlns:p14="http://schemas.microsoft.com/office/powerpoint/2010/main" val="38474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06D690-9277-A946-8561-E71EF52950D1}"/>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0" rtlCol="0" anchor="t"/>
          <a:lstStyle/>
          <a:p>
            <a:r>
              <a:rPr lang="zh-CN" dirty="0">
                <a:latin typeface="SimHei" panose="02010609060101010101" pitchFamily="49" charset="-122"/>
                <a:ea typeface="SimHei" panose="02010609060101010101" pitchFamily="49" charset="-122"/>
              </a:rPr>
              <a:t>1.在登录屏幕上，像往常一样输入用户名和密码。</a:t>
            </a:r>
          </a:p>
          <a:p>
            <a:pPr algn="ctr"/>
            <a:r>
              <a:rPr lang="zh-CN" dirty="0">
                <a:latin typeface="SimHei" panose="02010609060101010101" pitchFamily="49" charset="-122"/>
                <a:ea typeface="SimHei" panose="02010609060101010101" pitchFamily="49" charset="-122"/>
              </a:rPr>
              <a:t> </a:t>
            </a:r>
          </a:p>
        </p:txBody>
      </p:sp>
      <p:sp>
        <p:nvSpPr>
          <p:cNvPr id="3" name="Rectangle 2">
            <a:extLst>
              <a:ext uri="{FF2B5EF4-FFF2-40B4-BE49-F238E27FC236}">
                <a16:creationId xmlns:a16="http://schemas.microsoft.com/office/drawing/2014/main" id="{BDDCC25F-50DB-8C4E-8506-DC263EF3E2C0}"/>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dirty="0">
                <a:latin typeface="SimHei" panose="02010609060101010101" pitchFamily="49" charset="-122"/>
                <a:ea typeface="SimHei" panose="02010609060101010101" pitchFamily="49" charset="-122"/>
              </a:rPr>
              <a:t>2.Salesforce 会提示您使用 Salesforce Authenticator 验证身份。</a:t>
            </a:r>
          </a:p>
          <a:p>
            <a:endParaRPr lang="en-US" dirty="0">
              <a:latin typeface="SimHei" panose="02010609060101010101" pitchFamily="49" charset="-122"/>
              <a:ea typeface="SimHei" panose="02010609060101010101" pitchFamily="49" charset="-122"/>
            </a:endParaRPr>
          </a:p>
        </p:txBody>
      </p:sp>
      <p:sp>
        <p:nvSpPr>
          <p:cNvPr id="4" name="Rectangle 3">
            <a:extLst>
              <a:ext uri="{FF2B5EF4-FFF2-40B4-BE49-F238E27FC236}">
                <a16:creationId xmlns:a16="http://schemas.microsoft.com/office/drawing/2014/main" id="{03AD4F72-AA78-3741-8C7C-83CBDA9845B8}"/>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dirty="0">
                <a:latin typeface="SimHei" panose="02010609060101010101" pitchFamily="49" charset="-122"/>
                <a:ea typeface="SimHei" panose="02010609060101010101" pitchFamily="49" charset="-122"/>
              </a:rPr>
              <a:t>3.在移动设备上，响应推送通知，打开 Salesforce Authenticator。</a:t>
            </a:r>
          </a:p>
          <a:p>
            <a:pPr algn="ctr"/>
            <a:endParaRPr lang="en-US" dirty="0">
              <a:latin typeface="SimHei" panose="02010609060101010101" pitchFamily="49" charset="-122"/>
              <a:ea typeface="SimHei" panose="02010609060101010101" pitchFamily="49" charset="-122"/>
            </a:endParaRPr>
          </a:p>
        </p:txBody>
      </p:sp>
      <p:pic>
        <p:nvPicPr>
          <p:cNvPr id="5" name="Picture 4" descr="Graphical user interface, application&#10;&#10;Description automatically generated">
            <a:extLst>
              <a:ext uri="{FF2B5EF4-FFF2-40B4-BE49-F238E27FC236}">
                <a16:creationId xmlns:a16="http://schemas.microsoft.com/office/drawing/2014/main" id="{8E5D53FC-67F7-AF48-BDDB-31C156932AC5}"/>
              </a:ext>
            </a:extLst>
          </p:cNvPr>
          <p:cNvPicPr>
            <a:picLocks noChangeAspect="1"/>
          </p:cNvPicPr>
          <p:nvPr/>
        </p:nvPicPr>
        <p:blipFill>
          <a:blip r:embed="rId3"/>
          <a:stretch>
            <a:fillRect/>
          </a:stretch>
        </p:blipFill>
        <p:spPr>
          <a:xfrm>
            <a:off x="604278" y="3300984"/>
            <a:ext cx="2503940" cy="3200400"/>
          </a:xfrm>
          <a:prstGeom prst="rect">
            <a:avLst/>
          </a:prstGeom>
        </p:spPr>
      </p:pic>
      <p:sp>
        <p:nvSpPr>
          <p:cNvPr id="6" name="Rectangle 5">
            <a:extLst>
              <a:ext uri="{FF2B5EF4-FFF2-40B4-BE49-F238E27FC236}">
                <a16:creationId xmlns:a16="http://schemas.microsoft.com/office/drawing/2014/main" id="{E1143BF9-D269-8A48-961E-9E5317633E74}"/>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zh-CN" dirty="0">
                <a:latin typeface="SimHei" panose="02010609060101010101" pitchFamily="49" charset="-122"/>
                <a:ea typeface="SimHei" panose="02010609060101010101" pitchFamily="49" charset="-122"/>
              </a:rPr>
              <a:t>4.在 Salesforce Authenticator 中，验证您是否登录请求，然后点击</a:t>
            </a:r>
            <a:r>
              <a:rPr lang="zh-CN" b="1" dirty="0">
                <a:latin typeface="SimHei" panose="02010609060101010101" pitchFamily="49" charset="-122"/>
                <a:ea typeface="SimHei" panose="02010609060101010101" pitchFamily="49" charset="-122"/>
              </a:rPr>
              <a:t>批准</a:t>
            </a:r>
            <a:r>
              <a:rPr lang="zh-CN" dirty="0">
                <a:latin typeface="SimHei" panose="02010609060101010101" pitchFamily="49" charset="-122"/>
                <a:ea typeface="SimHei" panose="02010609060101010101" pitchFamily="49" charset="-122"/>
              </a:rPr>
              <a:t>。</a:t>
            </a:r>
          </a:p>
          <a:p>
            <a:endParaRPr lang="en-US" dirty="0">
              <a:latin typeface="SimHei" panose="02010609060101010101" pitchFamily="49" charset="-122"/>
              <a:ea typeface="SimHei" panose="02010609060101010101" pitchFamily="49" charset="-122"/>
            </a:endParaRPr>
          </a:p>
          <a:p>
            <a:r>
              <a:rPr lang="zh-CN" dirty="0">
                <a:latin typeface="SimHei" panose="02010609060101010101" pitchFamily="49" charset="-122"/>
                <a:ea typeface="SimHei" panose="02010609060101010101" pitchFamily="49" charset="-122"/>
              </a:rPr>
              <a:t>您已成功登录帐户。</a:t>
            </a:r>
          </a:p>
          <a:p>
            <a:endParaRPr lang="en-US" dirty="0">
              <a:latin typeface="SimHei" panose="02010609060101010101" pitchFamily="49" charset="-122"/>
              <a:ea typeface="SimHei" panose="02010609060101010101" pitchFamily="49" charset="-122"/>
            </a:endParaRPr>
          </a:p>
        </p:txBody>
      </p:sp>
      <p:pic>
        <p:nvPicPr>
          <p:cNvPr id="7" name="Picture 6" descr="Graphical user interface, application&#10;&#10;Description automatically generated">
            <a:extLst>
              <a:ext uri="{FF2B5EF4-FFF2-40B4-BE49-F238E27FC236}">
                <a16:creationId xmlns:a16="http://schemas.microsoft.com/office/drawing/2014/main" id="{8C4B6F9B-807B-7241-BE42-D02DB595C8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4666" y="3300984"/>
            <a:ext cx="2226204" cy="3200400"/>
          </a:xfrm>
          <a:prstGeom prst="rect">
            <a:avLst/>
          </a:prstGeom>
        </p:spPr>
      </p:pic>
      <p:pic>
        <p:nvPicPr>
          <p:cNvPr id="8" name="Picture 7" descr="A close - up of a cell phone&#10;&#10;Description automatically generated with medium confidence">
            <a:extLst>
              <a:ext uri="{FF2B5EF4-FFF2-40B4-BE49-F238E27FC236}">
                <a16:creationId xmlns:a16="http://schemas.microsoft.com/office/drawing/2014/main" id="{16EA3D01-1341-B54B-B849-7401F30A29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A screenshot of a cell phone&#10;&#10;Description automatically generated with medium confidence">
            <a:extLst>
              <a:ext uri="{FF2B5EF4-FFF2-40B4-BE49-F238E27FC236}">
                <a16:creationId xmlns:a16="http://schemas.microsoft.com/office/drawing/2014/main" id="{8090F6A5-8DD2-8F44-85AD-04D15C3943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4379" y="3300984"/>
            <a:ext cx="1613165" cy="3200400"/>
          </a:xfrm>
          <a:prstGeom prst="rect">
            <a:avLst/>
          </a:prstGeom>
        </p:spPr>
      </p:pic>
      <p:sp>
        <p:nvSpPr>
          <p:cNvPr id="10" name="Title 1">
            <a:extLst>
              <a:ext uri="{FF2B5EF4-FFF2-40B4-BE49-F238E27FC236}">
                <a16:creationId xmlns:a16="http://schemas.microsoft.com/office/drawing/2014/main" id="{78669D5A-6E13-174A-9157-DF3047F2E14D}"/>
              </a:ext>
            </a:extLst>
          </p:cNvPr>
          <p:cNvSpPr>
            <a:spLocks noGrp="1"/>
          </p:cNvSpPr>
          <p:nvPr>
            <p:ph type="title"/>
          </p:nvPr>
        </p:nvSpPr>
        <p:spPr>
          <a:xfrm>
            <a:off x="571412" y="664581"/>
            <a:ext cx="11046000" cy="553530"/>
          </a:xfrm>
        </p:spPr>
        <p:txBody>
          <a:bodyPr/>
          <a:lstStyle/>
          <a:p>
            <a:r>
              <a:rPr lang="zh-CN" sz="2800" dirty="0"/>
              <a:t>Salesforce Authenticator：登录</a:t>
            </a:r>
          </a:p>
        </p:txBody>
      </p:sp>
      <p:sp>
        <p:nvSpPr>
          <p:cNvPr id="11" name="Text Placeholder 3">
            <a:extLst>
              <a:ext uri="{FF2B5EF4-FFF2-40B4-BE49-F238E27FC236}">
                <a16:creationId xmlns:a16="http://schemas.microsoft.com/office/drawing/2014/main" id="{8B90C52A-5F7D-8742-8324-D3CE4E09F710}"/>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zh-CN" dirty="0">
                <a:solidFill>
                  <a:srgbClr val="C00000"/>
                </a:solidFill>
                <a:latin typeface="+mj-ea"/>
                <a:ea typeface="+mj-ea"/>
                <a:cs typeface="Times New Roman" panose="02020603050405020304" pitchFamily="18" charset="0"/>
              </a:rPr>
              <a:t>[对于所有产品]</a:t>
            </a:r>
          </a:p>
        </p:txBody>
      </p:sp>
      <p:sp>
        <p:nvSpPr>
          <p:cNvPr id="12" name="Rounded Rectangle 11">
            <a:extLst>
              <a:ext uri="{FF2B5EF4-FFF2-40B4-BE49-F238E27FC236}">
                <a16:creationId xmlns:a16="http://schemas.microsoft.com/office/drawing/2014/main" id="{403A517D-C177-CB45-8052-D7D4B6469428}"/>
              </a:ext>
            </a:extLst>
          </p:cNvPr>
          <p:cNvSpPr/>
          <p:nvPr/>
        </p:nvSpPr>
        <p:spPr>
          <a:xfrm>
            <a:off x="10010992" y="4147272"/>
            <a:ext cx="1339937" cy="14661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Tree>
    <p:extLst>
      <p:ext uri="{BB962C8B-B14F-4D97-AF65-F5344CB8AC3E}">
        <p14:creationId xmlns:p14="http://schemas.microsoft.com/office/powerpoint/2010/main" val="4282055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89"/>
        <p:cNvGrpSpPr/>
        <p:nvPr/>
      </p:nvGrpSpPr>
      <p:grpSpPr>
        <a:xfrm>
          <a:off x="0" y="0"/>
          <a:ext cx="0" cy="0"/>
          <a:chOff x="0" y="0"/>
          <a:chExt cx="0" cy="0"/>
        </a:xfrm>
      </p:grpSpPr>
      <p:pic>
        <p:nvPicPr>
          <p:cNvPr id="1190" name="Google Shape;1190;p159"/>
          <p:cNvPicPr preferRelativeResize="0"/>
          <p:nvPr/>
        </p:nvPicPr>
        <p:blipFill rotWithShape="1">
          <a:blip r:embed="rId3">
            <a:alphaModFix amt="46000"/>
          </a:blip>
          <a:srcRect/>
          <a:stretch/>
        </p:blipFill>
        <p:spPr>
          <a:xfrm>
            <a:off x="8951468" y="5758233"/>
            <a:ext cx="2602355" cy="1073633"/>
          </a:xfrm>
          <a:prstGeom prst="rect">
            <a:avLst/>
          </a:prstGeom>
          <a:noFill/>
          <a:ln>
            <a:noFill/>
          </a:ln>
        </p:spPr>
      </p:pic>
      <p:sp>
        <p:nvSpPr>
          <p:cNvPr id="1191" name="Google Shape;1191;p159"/>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3100" b="1" dirty="0">
                <a:solidFill>
                  <a:srgbClr val="205CA0"/>
                </a:solidFill>
                <a:latin typeface="SimHei" panose="02010609060101010101" pitchFamily="49" charset="-122"/>
                <a:ea typeface="SimHei" panose="02010609060101010101" pitchFamily="49" charset="-122"/>
                <a:cs typeface="Salesforce Sans"/>
                <a:sym typeface="Salesforce Sans"/>
              </a:rPr>
              <a:t>第三方验证程序应用程序</a:t>
            </a:r>
          </a:p>
        </p:txBody>
      </p:sp>
      <p:sp>
        <p:nvSpPr>
          <p:cNvPr id="1192" name="Google Shape;1192;p159"/>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dirty="0">
              <a:solidFill>
                <a:srgbClr val="205CA0"/>
              </a:solidFill>
              <a:latin typeface="SimHei" panose="02010609060101010101" pitchFamily="49" charset="-122"/>
              <a:ea typeface="SimHei" panose="02010609060101010101" pitchFamily="49" charset="-122"/>
              <a:cs typeface="Salesforce Sans"/>
              <a:sym typeface="Salesforce Sans"/>
            </a:endParaRPr>
          </a:p>
        </p:txBody>
      </p:sp>
      <p:sp>
        <p:nvSpPr>
          <p:cNvPr id="1193" name="Google Shape;1193;p159"/>
          <p:cNvSpPr txBox="1"/>
          <p:nvPr/>
        </p:nvSpPr>
        <p:spPr>
          <a:xfrm>
            <a:off x="463746" y="1184600"/>
            <a:ext cx="8370352"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zh-CN" sz="1900" dirty="0">
                <a:latin typeface="SimHei" panose="02010609060101010101" pitchFamily="49" charset="-122"/>
                <a:ea typeface="SimHei" panose="02010609060101010101" pitchFamily="49" charset="-122"/>
                <a:cs typeface="Salesforce Sans"/>
                <a:sym typeface="Salesforce Sans"/>
              </a:rPr>
              <a:t>对于根据基于 OATH 时间一次性密码 (TOTP) 算法（已在 </a:t>
            </a:r>
            <a:r>
              <a:rPr lang="zh-CN" sz="1900" u="sng" dirty="0">
                <a:solidFill>
                  <a:srgbClr val="1155CC"/>
                </a:solidFill>
                <a:latin typeface="SimHei" panose="02010609060101010101" pitchFamily="49" charset="-122"/>
                <a:ea typeface="SimHei" panose="02010609060101010101" pitchFamily="49" charset="-122"/>
                <a:cs typeface="Salesforce Sans"/>
                <a:sym typeface="Salesforce Sans"/>
                <a:hlinkClick r:id="rId4">
                  <a:extLst>
                    <a:ext uri="{A12FA001-AC4F-418D-AE19-62706E023703}">
                      <ahyp:hlinkClr xmlns:ahyp="http://schemas.microsoft.com/office/drawing/2018/hyperlinkcolor" val="tx"/>
                    </a:ext>
                  </a:extLst>
                </a:hlinkClick>
              </a:rPr>
              <a:t>RFC 6238</a:t>
            </a:r>
            <a:r>
              <a:rPr lang="zh-CN" sz="1900" dirty="0">
                <a:latin typeface="SimHei" panose="02010609060101010101" pitchFamily="49" charset="-122"/>
                <a:ea typeface="SimHei" panose="02010609060101010101" pitchFamily="49" charset="-122"/>
                <a:cs typeface="Salesforce Sans"/>
                <a:sym typeface="Salesforce Sans"/>
              </a:rPr>
              <a:t> 中指定）生成临时代码的验证器应用程序，Salesforce 支持任何此类应用程序。 </a:t>
            </a:r>
          </a:p>
        </p:txBody>
      </p:sp>
      <p:pic>
        <p:nvPicPr>
          <p:cNvPr id="1194" name="Google Shape;1194;p159"/>
          <p:cNvPicPr preferRelativeResize="0"/>
          <p:nvPr/>
        </p:nvPicPr>
        <p:blipFill>
          <a:blip r:embed="rId5">
            <a:alphaModFix/>
          </a:blip>
          <a:stretch>
            <a:fillRect/>
          </a:stretch>
        </p:blipFill>
        <p:spPr>
          <a:xfrm>
            <a:off x="4298085" y="5596128"/>
            <a:ext cx="731329" cy="731329"/>
          </a:xfrm>
          <a:prstGeom prst="rect">
            <a:avLst/>
          </a:prstGeom>
          <a:noFill/>
          <a:ln>
            <a:noFill/>
          </a:ln>
        </p:spPr>
      </p:pic>
      <p:pic>
        <p:nvPicPr>
          <p:cNvPr id="1195" name="Google Shape;1195;p159"/>
          <p:cNvPicPr preferRelativeResize="0"/>
          <p:nvPr/>
        </p:nvPicPr>
        <p:blipFill>
          <a:blip r:embed="rId6">
            <a:alphaModFix/>
          </a:blip>
          <a:stretch>
            <a:fillRect/>
          </a:stretch>
        </p:blipFill>
        <p:spPr>
          <a:xfrm>
            <a:off x="2989939" y="5593583"/>
            <a:ext cx="624305" cy="731330"/>
          </a:xfrm>
          <a:prstGeom prst="rect">
            <a:avLst/>
          </a:prstGeom>
          <a:noFill/>
          <a:ln>
            <a:noFill/>
          </a:ln>
        </p:spPr>
      </p:pic>
      <p:pic>
        <p:nvPicPr>
          <p:cNvPr id="1196" name="Google Shape;1196;p159"/>
          <p:cNvPicPr preferRelativeResize="0"/>
          <p:nvPr/>
        </p:nvPicPr>
        <p:blipFill rotWithShape="1">
          <a:blip r:embed="rId7">
            <a:alphaModFix/>
          </a:blip>
          <a:srcRect t="8465" b="8457"/>
          <a:stretch/>
        </p:blipFill>
        <p:spPr>
          <a:xfrm>
            <a:off x="1647832" y="5593566"/>
            <a:ext cx="753491" cy="731520"/>
          </a:xfrm>
          <a:prstGeom prst="rect">
            <a:avLst/>
          </a:prstGeom>
          <a:noFill/>
          <a:ln>
            <a:noFill/>
          </a:ln>
        </p:spPr>
      </p:pic>
      <p:sp>
        <p:nvSpPr>
          <p:cNvPr id="1197" name="Google Shape;1197;p159"/>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zh-CN" sz="1500" b="1" dirty="0">
                <a:latin typeface="SimHei" panose="02010609060101010101" pitchFamily="49" charset="-122"/>
                <a:ea typeface="SimHei" panose="02010609060101010101" pitchFamily="49" charset="-122"/>
                <a:cs typeface="Salesforce Sans"/>
                <a:sym typeface="Salesforce Sans"/>
              </a:rPr>
              <a:t>Google Authenticator</a:t>
            </a:r>
          </a:p>
        </p:txBody>
      </p:sp>
      <p:sp>
        <p:nvSpPr>
          <p:cNvPr id="1198" name="Google Shape;1198;p159"/>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zh-CN" sz="1500" b="1" dirty="0">
                <a:latin typeface="SimHei" panose="02010609060101010101" pitchFamily="49" charset="-122"/>
                <a:ea typeface="SimHei" panose="02010609060101010101" pitchFamily="49" charset="-122"/>
                <a:cs typeface="Salesforce Sans"/>
                <a:sym typeface="Salesforce Sans"/>
              </a:rPr>
              <a:t>Microsoft Authenticator</a:t>
            </a:r>
          </a:p>
        </p:txBody>
      </p:sp>
      <p:sp>
        <p:nvSpPr>
          <p:cNvPr id="1199" name="Google Shape;1199;p159"/>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zh-CN" sz="1500" b="1" dirty="0">
                <a:latin typeface="SimHei" panose="02010609060101010101" pitchFamily="49" charset="-122"/>
                <a:ea typeface="SimHei" panose="02010609060101010101" pitchFamily="49" charset="-122"/>
                <a:cs typeface="Salesforce Sans"/>
                <a:sym typeface="Salesforce Sans"/>
              </a:rPr>
              <a:t>Authy</a:t>
            </a:r>
          </a:p>
        </p:txBody>
      </p:sp>
      <p:sp>
        <p:nvSpPr>
          <p:cNvPr id="1200" name="Google Shape;1200;p159"/>
          <p:cNvSpPr txBox="1"/>
          <p:nvPr/>
        </p:nvSpPr>
        <p:spPr>
          <a:xfrm>
            <a:off x="1900421" y="4216967"/>
            <a:ext cx="2784170"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zh-CN" sz="2400" b="1" dirty="0">
                <a:solidFill>
                  <a:schemeClr val="dk1"/>
                </a:solidFill>
                <a:latin typeface="SimHei" panose="02010609060101010101" pitchFamily="49" charset="-122"/>
                <a:ea typeface="SimHei" panose="02010609060101010101" pitchFamily="49" charset="-122"/>
                <a:cs typeface="Salesforce Sans"/>
                <a:sym typeface="Salesforce Sans"/>
              </a:rPr>
              <a:t>  </a:t>
            </a:r>
            <a:r>
              <a:rPr lang="zh-CN" sz="1900" b="1" dirty="0">
                <a:solidFill>
                  <a:schemeClr val="dk1"/>
                </a:solidFill>
                <a:latin typeface="SimHei" panose="02010609060101010101" pitchFamily="49" charset="-122"/>
                <a:ea typeface="SimHei" panose="02010609060101010101" pitchFamily="49" charset="-122"/>
                <a:cs typeface="Salesforce Sans"/>
                <a:sym typeface="Salesforce Sans"/>
              </a:rPr>
              <a:t>广泛使用的应用程序</a:t>
            </a:r>
          </a:p>
        </p:txBody>
      </p:sp>
      <p:pic>
        <p:nvPicPr>
          <p:cNvPr id="1201" name="Google Shape;1201;p159"/>
          <p:cNvPicPr preferRelativeResize="0"/>
          <p:nvPr/>
        </p:nvPicPr>
        <p:blipFill rotWithShape="1">
          <a:blip r:embed="rId8">
            <a:alphaModFix/>
          </a:blip>
          <a:srcRect b="4689"/>
          <a:stretch/>
        </p:blipFill>
        <p:spPr>
          <a:xfrm flipH="1">
            <a:off x="8834098" y="3677800"/>
            <a:ext cx="2337092" cy="3180201"/>
          </a:xfrm>
          <a:prstGeom prst="rect">
            <a:avLst/>
          </a:prstGeom>
          <a:noFill/>
          <a:ln>
            <a:noFill/>
          </a:ln>
        </p:spPr>
      </p:pic>
      <p:sp>
        <p:nvSpPr>
          <p:cNvPr id="1202" name="Google Shape;1202;p159"/>
          <p:cNvSpPr txBox="1"/>
          <p:nvPr/>
        </p:nvSpPr>
        <p:spPr>
          <a:xfrm>
            <a:off x="463746" y="2182783"/>
            <a:ext cx="7813980"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zh-CN" sz="1900" dirty="0">
                <a:latin typeface="SimHei" panose="02010609060101010101" pitchFamily="49" charset="-122"/>
                <a:ea typeface="SimHei" panose="02010609060101010101" pitchFamily="49" charset="-122"/>
                <a:cs typeface="Salesforce Sans"/>
                <a:sym typeface="Salesforce Sans"/>
              </a:rPr>
              <a:t>要使用此类验证方法登录，从应用程序获取代码，然后在 Salesforce 登录过程中输入该代码。</a:t>
            </a:r>
          </a:p>
        </p:txBody>
      </p:sp>
      <p:sp>
        <p:nvSpPr>
          <p:cNvPr id="1203" name="Google Shape;1203;p159"/>
          <p:cNvSpPr txBox="1"/>
          <p:nvPr/>
        </p:nvSpPr>
        <p:spPr>
          <a:xfrm>
            <a:off x="463175" y="3149350"/>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zh-CN" sz="1900" dirty="0">
                <a:latin typeface="SimHei" panose="02010609060101010101" pitchFamily="49" charset="-122"/>
                <a:ea typeface="SimHei" panose="02010609060101010101" pitchFamily="49" charset="-122"/>
                <a:cs typeface="Salesforce Sans"/>
                <a:sym typeface="Salesforce Sans"/>
              </a:rPr>
              <a:t>TOTP 应用程序不需要数据，或互联网连接。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1.在移动设备上安装第三方验证器。该应用程序可从 Apple App Store 或 Google Play 下载。</a:t>
            </a:r>
          </a:p>
          <a:p>
            <a:pPr algn="ctr"/>
            <a:r>
              <a:rPr lang="zh-CN" dirty="0">
                <a:latin typeface="SimHei" panose="02010609060101010101" pitchFamily="49" charset="-122"/>
                <a:ea typeface="SimHei" panose="02010609060101010101" pitchFamily="49" charset="-122"/>
              </a:rPr>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2.在计算机上，登录帐户。系统会提示通过电子邮件或短信使用一次性密码验证身份。</a:t>
            </a:r>
          </a:p>
          <a:p>
            <a:pPr algn="ctr"/>
            <a:r>
              <a:rPr lang="zh-CN" dirty="0">
                <a:latin typeface="SimHei" panose="02010609060101010101" pitchFamily="49" charset="-122"/>
                <a:ea typeface="SimHei" panose="02010609060101010101" pitchFamily="49" charset="-122"/>
              </a:rPr>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3.系统将默认显示连接 Salesforce Authenticator 屏幕。单击“</a:t>
            </a:r>
            <a:r>
              <a:rPr lang="zh-CN" b="1" dirty="0">
                <a:latin typeface="SimHei" panose="02010609060101010101" pitchFamily="49" charset="-122"/>
                <a:ea typeface="SimHei" panose="02010609060101010101" pitchFamily="49" charset="-122"/>
              </a:rPr>
              <a:t>选择其他验证方法</a:t>
            </a:r>
            <a:r>
              <a:rPr lang="zh-CN" dirty="0">
                <a:latin typeface="SimHei" panose="02010609060101010101" pitchFamily="49" charset="-122"/>
                <a:ea typeface="SimHei" panose="02010609060101010101" pitchFamily="49" charset="-122"/>
              </a:rPr>
              <a:t>”。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3"/>
          <a:stretch>
            <a:fillRect/>
          </a:stretch>
        </p:blipFill>
        <p:spPr>
          <a:xfrm>
            <a:off x="3555798" y="3286006"/>
            <a:ext cx="2503940" cy="3200400"/>
          </a:xfrm>
          <a:prstGeom prst="rect">
            <a:avLst/>
          </a:prstGeom>
        </p:spPr>
      </p:pic>
      <p:pic>
        <p:nvPicPr>
          <p:cNvPr id="6" name="Picture 5" descr="Graphical user interface, text, application&#10;&#10;Description automatically generated">
            <a:extLst>
              <a:ext uri="{FF2B5EF4-FFF2-40B4-BE49-F238E27FC236}">
                <a16:creationId xmlns:a16="http://schemas.microsoft.com/office/drawing/2014/main" id="{9C96C6DF-8621-DD40-9132-BD63A3C0E858}"/>
              </a:ext>
            </a:extLst>
          </p:cNvPr>
          <p:cNvPicPr>
            <a:picLocks noChangeAspect="1"/>
          </p:cNvPicPr>
          <p:nvPr/>
        </p:nvPicPr>
        <p:blipFill>
          <a:blip r:embed="rId4"/>
          <a:stretch>
            <a:fillRect/>
          </a:stretch>
        </p:blipFill>
        <p:spPr>
          <a:xfrm>
            <a:off x="6814596" y="3282943"/>
            <a:ext cx="1856792"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4.选择“</a:t>
            </a:r>
            <a:r>
              <a:rPr lang="zh-CN" b="1" dirty="0">
                <a:latin typeface="SimHei" panose="02010609060101010101" pitchFamily="49" charset="-122"/>
                <a:ea typeface="SimHei" panose="02010609060101010101" pitchFamily="49" charset="-122"/>
              </a:rPr>
              <a:t>使用验证器应用程序中的验证代码</a:t>
            </a:r>
            <a:r>
              <a:rPr lang="zh-CN" dirty="0">
                <a:latin typeface="SimHei" panose="02010609060101010101" pitchFamily="49" charset="-122"/>
                <a:ea typeface="SimHei" panose="02010609060101010101" pitchFamily="49" charset="-122"/>
              </a:rPr>
              <a:t>”。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pic>
        <p:nvPicPr>
          <p:cNvPr id="10" name="Picture 9" descr="Graphical user interface, application&#10;&#10;Description automatically generated">
            <a:extLst>
              <a:ext uri="{FF2B5EF4-FFF2-40B4-BE49-F238E27FC236}">
                <a16:creationId xmlns:a16="http://schemas.microsoft.com/office/drawing/2014/main" id="{B311E67C-A03E-E24F-9CB9-CD99BA4E641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47512" y="3282943"/>
            <a:ext cx="1866900" cy="3200400"/>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664581"/>
            <a:ext cx="11046000" cy="553530"/>
          </a:xfrm>
        </p:spPr>
        <p:txBody>
          <a:bodyPr/>
          <a:lstStyle/>
          <a:p>
            <a:r>
              <a:rPr lang="zh-CN" sz="2800" dirty="0"/>
              <a:t>第三方验证器应用程序：注册应用程序</a:t>
            </a:r>
          </a:p>
        </p:txBody>
      </p:sp>
      <p:sp>
        <p:nvSpPr>
          <p:cNvPr id="12" name="Text Placeholder 3">
            <a:extLst>
              <a:ext uri="{FF2B5EF4-FFF2-40B4-BE49-F238E27FC236}">
                <a16:creationId xmlns:a16="http://schemas.microsoft.com/office/drawing/2014/main" id="{B270E85A-4F7B-B747-8985-3B3B9D9323CD}"/>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zh-CN" dirty="0">
                <a:solidFill>
                  <a:srgbClr val="C00000"/>
                </a:solidFill>
                <a:latin typeface="+mj-ea"/>
                <a:ea typeface="+mj-ea"/>
                <a:cs typeface="Times New Roman" panose="02020603050405020304" pitchFamily="18" charset="0"/>
              </a:rPr>
              <a:t>[对于所有构建于 Salesforce 平台的产品]</a:t>
            </a:r>
          </a:p>
        </p:txBody>
      </p:sp>
      <p:sp>
        <p:nvSpPr>
          <p:cNvPr id="13" name="Rounded Rectangle 12">
            <a:extLst>
              <a:ext uri="{FF2B5EF4-FFF2-40B4-BE49-F238E27FC236}">
                <a16:creationId xmlns:a16="http://schemas.microsoft.com/office/drawing/2014/main" id="{DCF41C8C-60E9-E244-B838-A7F0274C297B}"/>
              </a:ext>
            </a:extLst>
          </p:cNvPr>
          <p:cNvSpPr/>
          <p:nvPr/>
        </p:nvSpPr>
        <p:spPr>
          <a:xfrm>
            <a:off x="6839996" y="6231519"/>
            <a:ext cx="1339937" cy="194681"/>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
        <p:nvSpPr>
          <p:cNvPr id="14" name="Rounded Rectangle 13">
            <a:extLst>
              <a:ext uri="{FF2B5EF4-FFF2-40B4-BE49-F238E27FC236}">
                <a16:creationId xmlns:a16="http://schemas.microsoft.com/office/drawing/2014/main" id="{EBA289CA-3E37-4A4F-86C0-163E3BB384AB}"/>
              </a:ext>
            </a:extLst>
          </p:cNvPr>
          <p:cNvSpPr/>
          <p:nvPr/>
        </p:nvSpPr>
        <p:spPr>
          <a:xfrm>
            <a:off x="9817941" y="4571999"/>
            <a:ext cx="1688259" cy="15475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Tree>
    <p:extLst>
      <p:ext uri="{BB962C8B-B14F-4D97-AF65-F5344CB8AC3E}">
        <p14:creationId xmlns:p14="http://schemas.microsoft.com/office/powerpoint/2010/main" val="26213642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5.系统将显示连接验证器应用程序屏幕。</a:t>
            </a:r>
          </a:p>
          <a:p>
            <a:pPr algn="ctr"/>
            <a:r>
              <a:rPr lang="zh-CN" dirty="0">
                <a:latin typeface="SimHei" panose="02010609060101010101" pitchFamily="49" charset="-122"/>
                <a:ea typeface="SimHei" panose="02010609060101010101" pitchFamily="49" charset="-122"/>
              </a:rPr>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6.在移动设备上，打开验证器应用程序，并选择添加新帐户。</a:t>
            </a:r>
          </a:p>
          <a:p>
            <a:pPr algn="ctr"/>
            <a:endParaRPr lang="en-US" dirty="0">
              <a:latin typeface="SimHei" panose="02010609060101010101" pitchFamily="49" charset="-122"/>
              <a:ea typeface="SimHei" panose="02010609060101010101" pitchFamily="49" charset="-122"/>
            </a:endParaRPr>
          </a:p>
          <a:p>
            <a:pPr algn="ctr"/>
            <a:r>
              <a:rPr lang="zh-CN" dirty="0">
                <a:latin typeface="SimHei" panose="02010609060101010101" pitchFamily="49" charset="-122"/>
                <a:ea typeface="SimHei" panose="02010609060101010101" pitchFamily="49" charset="-122"/>
              </a:rPr>
              <a:t> </a:t>
            </a:r>
          </a:p>
        </p:txBody>
      </p:sp>
      <p:sp>
        <p:nvSpPr>
          <p:cNvPr id="4" name="Rectangle 3">
            <a:extLst>
              <a:ext uri="{FF2B5EF4-FFF2-40B4-BE49-F238E27FC236}">
                <a16:creationId xmlns:a16="http://schemas.microsoft.com/office/drawing/2014/main" id="{80654035-71C0-1F49-8734-1E613373AA59}"/>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7.使用验证器应用程序，</a:t>
            </a:r>
            <a:br>
              <a:rPr lang="en-IE" altLang="zh-CN" dirty="0">
                <a:latin typeface="SimHei" panose="02010609060101010101" pitchFamily="49" charset="-122"/>
                <a:ea typeface="SimHei" panose="02010609060101010101" pitchFamily="49" charset="-122"/>
              </a:rPr>
            </a:br>
            <a:r>
              <a:rPr lang="zh-CN" dirty="0">
                <a:latin typeface="SimHei" panose="02010609060101010101" pitchFamily="49" charset="-122"/>
                <a:ea typeface="SimHei" panose="02010609060101010101" pitchFamily="49" charset="-122"/>
              </a:rPr>
              <a:t>扫描计算机显示的二维码。 </a:t>
            </a:r>
          </a:p>
          <a:p>
            <a:pPr algn="ctr"/>
            <a:endParaRPr lang="en-US" dirty="0">
              <a:latin typeface="SimHei" panose="02010609060101010101" pitchFamily="49" charset="-122"/>
              <a:ea typeface="SimHei" panose="02010609060101010101" pitchFamily="49" charset="-122"/>
            </a:endParaRPr>
          </a:p>
        </p:txBody>
      </p:sp>
      <p:sp>
        <p:nvSpPr>
          <p:cNvPr id="5" name="Rectangle 4">
            <a:extLst>
              <a:ext uri="{FF2B5EF4-FFF2-40B4-BE49-F238E27FC236}">
                <a16:creationId xmlns:a16="http://schemas.microsoft.com/office/drawing/2014/main" id="{D69301EF-7767-0049-BD08-DA7489CBDBA5}"/>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zh-CN" dirty="0">
                <a:latin typeface="SimHei" panose="02010609060101010101" pitchFamily="49" charset="-122"/>
                <a:ea typeface="SimHei" panose="02010609060101010101" pitchFamily="49" charset="-122"/>
              </a:rPr>
              <a:t>8.验证器应用程序已连接到帐户。应用程序将自动开始生成基于时间的一次性密码。</a:t>
            </a:r>
          </a:p>
        </p:txBody>
      </p:sp>
      <p:pic>
        <p:nvPicPr>
          <p:cNvPr id="6" name="Picture 5" descr="Qr code&#10;&#10;Description automatically generated">
            <a:extLst>
              <a:ext uri="{FF2B5EF4-FFF2-40B4-BE49-F238E27FC236}">
                <a16:creationId xmlns:a16="http://schemas.microsoft.com/office/drawing/2014/main" id="{1CE69222-08C9-DF46-B822-F8A8A4AD62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97C712E8-FB2D-4F4D-8B2A-650CFDB068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299968"/>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57AB42BA-5F3A-8148-ACE7-2A0B878646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299968"/>
            <a:ext cx="1613165" cy="3200400"/>
          </a:xfrm>
          <a:prstGeom prst="rect">
            <a:avLst/>
          </a:prstGeom>
        </p:spPr>
      </p:pic>
      <p:pic>
        <p:nvPicPr>
          <p:cNvPr id="9" name="Picture 8" descr="Graphical user interface, text, application, chat or text message&#10;&#10;Description automatically generated">
            <a:extLst>
              <a:ext uri="{FF2B5EF4-FFF2-40B4-BE49-F238E27FC236}">
                <a16:creationId xmlns:a16="http://schemas.microsoft.com/office/drawing/2014/main" id="{715536B3-08A9-DE4C-A291-D77EA315F0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1633" y="3299968"/>
            <a:ext cx="1613165" cy="3200400"/>
          </a:xfrm>
          <a:prstGeom prst="rect">
            <a:avLst/>
          </a:prstGeom>
        </p:spPr>
      </p:pic>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zh-CN" dirty="0"/>
              <a:t>第三方验证器应用程序：注册应用程序（续）</a:t>
            </a:r>
          </a:p>
        </p:txBody>
      </p:sp>
      <p:sp>
        <p:nvSpPr>
          <p:cNvPr id="11" name="Rounded Rectangle 10">
            <a:extLst>
              <a:ext uri="{FF2B5EF4-FFF2-40B4-BE49-F238E27FC236}">
                <a16:creationId xmlns:a16="http://schemas.microsoft.com/office/drawing/2014/main" id="{EFB7F63A-9C35-DB40-8C26-171B0970C70C}"/>
              </a:ext>
            </a:extLst>
          </p:cNvPr>
          <p:cNvSpPr/>
          <p:nvPr/>
        </p:nvSpPr>
        <p:spPr>
          <a:xfrm>
            <a:off x="4137798" y="4210772"/>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
        <p:nvSpPr>
          <p:cNvPr id="12" name="Rounded Rectangle 11">
            <a:extLst>
              <a:ext uri="{FF2B5EF4-FFF2-40B4-BE49-F238E27FC236}">
                <a16:creationId xmlns:a16="http://schemas.microsoft.com/office/drawing/2014/main" id="{BE7BF1D6-4AD3-5740-8FAD-35608EB48176}"/>
              </a:ext>
            </a:extLst>
          </p:cNvPr>
          <p:cNvSpPr/>
          <p:nvPr/>
        </p:nvSpPr>
        <p:spPr>
          <a:xfrm>
            <a:off x="5041900" y="3634446"/>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
        <p:nvSpPr>
          <p:cNvPr id="13" name="Rounded Rectangle 12">
            <a:extLst>
              <a:ext uri="{FF2B5EF4-FFF2-40B4-BE49-F238E27FC236}">
                <a16:creationId xmlns:a16="http://schemas.microsoft.com/office/drawing/2014/main" id="{620E2480-B416-5441-974D-965308EB2F88}"/>
              </a:ext>
            </a:extLst>
          </p:cNvPr>
          <p:cNvSpPr/>
          <p:nvPr/>
        </p:nvSpPr>
        <p:spPr>
          <a:xfrm>
            <a:off x="10008246" y="3911600"/>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Tree>
    <p:extLst>
      <p:ext uri="{BB962C8B-B14F-4D97-AF65-F5344CB8AC3E}">
        <p14:creationId xmlns:p14="http://schemas.microsoft.com/office/powerpoint/2010/main" val="2053106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11796FE-07D0-9B4F-BFAD-23F779928842}"/>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9.在计算机上，在验证码字段中输入验证器应用程序生成的代码，然后单击“</a:t>
            </a:r>
            <a:r>
              <a:rPr lang="zh-CN" b="1" dirty="0">
                <a:latin typeface="SimHei" panose="02010609060101010101" pitchFamily="49" charset="-122"/>
                <a:ea typeface="SimHei" panose="02010609060101010101" pitchFamily="49" charset="-122"/>
              </a:rPr>
              <a:t>连接</a:t>
            </a:r>
            <a:r>
              <a:rPr lang="zh-CN" dirty="0">
                <a:latin typeface="SimHei" panose="02010609060101010101" pitchFamily="49" charset="-122"/>
                <a:ea typeface="SimHei" panose="02010609060101010101" pitchFamily="49" charset="-122"/>
              </a:rPr>
              <a:t>”。 </a:t>
            </a:r>
          </a:p>
          <a:p>
            <a:r>
              <a:rPr lang="zh-CN" dirty="0">
                <a:latin typeface="SimHei" panose="02010609060101010101" pitchFamily="49" charset="-122"/>
                <a:ea typeface="SimHei" panose="02010609060101010101" pitchFamily="49" charset="-122"/>
              </a:rPr>
              <a:t> </a:t>
            </a:r>
          </a:p>
        </p:txBody>
      </p:sp>
      <p:sp>
        <p:nvSpPr>
          <p:cNvPr id="6" name="Rectangle 5">
            <a:extLst>
              <a:ext uri="{FF2B5EF4-FFF2-40B4-BE49-F238E27FC236}">
                <a16:creationId xmlns:a16="http://schemas.microsoft.com/office/drawing/2014/main" id="{63C76A3C-92C5-E841-84EB-1EF77332A11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10.就这样！您已成功将第三方验证器应用程序连接到帐户，并完成登录。</a:t>
            </a:r>
          </a:p>
          <a:p>
            <a:endParaRPr lang="en-US" dirty="0">
              <a:latin typeface="SimHei" panose="02010609060101010101" pitchFamily="49" charset="-122"/>
              <a:ea typeface="SimHei" panose="02010609060101010101" pitchFamily="49" charset="-122"/>
            </a:endParaRPr>
          </a:p>
          <a:p>
            <a:pPr algn="ctr"/>
            <a:endParaRPr lang="en-US" dirty="0">
              <a:latin typeface="SimHei" panose="02010609060101010101" pitchFamily="49" charset="-122"/>
              <a:ea typeface="SimHei" panose="02010609060101010101" pitchFamily="49" charset="-122"/>
            </a:endParaRPr>
          </a:p>
          <a:p>
            <a:pPr algn="ctr"/>
            <a:r>
              <a:rPr lang="zh-CN" dirty="0">
                <a:latin typeface="SimHei" panose="02010609060101010101" pitchFamily="49" charset="-122"/>
                <a:ea typeface="SimHei" panose="02010609060101010101" pitchFamily="49" charset="-122"/>
              </a:rPr>
              <a:t> </a:t>
            </a:r>
          </a:p>
        </p:txBody>
      </p:sp>
      <p:pic>
        <p:nvPicPr>
          <p:cNvPr id="7" name="Picture 6" descr="Qr code&#10;&#10;Description automatically generated">
            <a:extLst>
              <a:ext uri="{FF2B5EF4-FFF2-40B4-BE49-F238E27FC236}">
                <a16:creationId xmlns:a16="http://schemas.microsoft.com/office/drawing/2014/main" id="{8FD47F18-2AFF-9740-A42E-41676F03A29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70F73190-27C7-2E4E-A938-76448E77B9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9" name="Title 1">
            <a:extLst>
              <a:ext uri="{FF2B5EF4-FFF2-40B4-BE49-F238E27FC236}">
                <a16:creationId xmlns:a16="http://schemas.microsoft.com/office/drawing/2014/main" id="{75130C82-A2BC-964D-B7C7-707D421CCAAA}"/>
              </a:ext>
            </a:extLst>
          </p:cNvPr>
          <p:cNvSpPr>
            <a:spLocks noGrp="1"/>
          </p:cNvSpPr>
          <p:nvPr>
            <p:ph type="title"/>
          </p:nvPr>
        </p:nvSpPr>
        <p:spPr>
          <a:xfrm>
            <a:off x="571412" y="664581"/>
            <a:ext cx="11046000" cy="553530"/>
          </a:xfrm>
        </p:spPr>
        <p:txBody>
          <a:bodyPr/>
          <a:lstStyle/>
          <a:p>
            <a:r>
              <a:rPr lang="zh-CN" dirty="0"/>
              <a:t>第三方验证器应用程序：注册应用程序（续）</a:t>
            </a:r>
          </a:p>
        </p:txBody>
      </p:sp>
      <p:sp>
        <p:nvSpPr>
          <p:cNvPr id="10" name="Rounded Rectangle 9">
            <a:extLst>
              <a:ext uri="{FF2B5EF4-FFF2-40B4-BE49-F238E27FC236}">
                <a16:creationId xmlns:a16="http://schemas.microsoft.com/office/drawing/2014/main" id="{A305FF7B-8CF9-BF46-87A2-7EDCB91FA794}"/>
              </a:ext>
            </a:extLst>
          </p:cNvPr>
          <p:cNvSpPr/>
          <p:nvPr/>
        </p:nvSpPr>
        <p:spPr>
          <a:xfrm>
            <a:off x="1098559" y="5575300"/>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Tree>
    <p:extLst>
      <p:ext uri="{BB962C8B-B14F-4D97-AF65-F5344CB8AC3E}">
        <p14:creationId xmlns:p14="http://schemas.microsoft.com/office/powerpoint/2010/main" val="1232101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0F4978-D13C-384A-99D4-39F54A0DD30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1.在移动设备上安装第三方验证器。该应用程序可从 Apple App Store 或 Google Play 下载。</a:t>
            </a:r>
          </a:p>
          <a:p>
            <a:pPr algn="ctr"/>
            <a:r>
              <a:rPr lang="zh-CN" dirty="0">
                <a:latin typeface="SimHei" panose="02010609060101010101" pitchFamily="49" charset="-122"/>
                <a:ea typeface="SimHei" panose="02010609060101010101" pitchFamily="49" charset="-122"/>
              </a:rPr>
              <a:t> </a:t>
            </a:r>
          </a:p>
        </p:txBody>
      </p:sp>
      <p:sp>
        <p:nvSpPr>
          <p:cNvPr id="3" name="Rectangle 2">
            <a:extLst>
              <a:ext uri="{FF2B5EF4-FFF2-40B4-BE49-F238E27FC236}">
                <a16:creationId xmlns:a16="http://schemas.microsoft.com/office/drawing/2014/main" id="{5F53F914-F9C4-4D4F-A7B7-29F1E0464C7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2.在计算机上，登录帐户。系统会提示通过电子邮件或短信使用一次性密码验证身份。</a:t>
            </a:r>
          </a:p>
          <a:p>
            <a:pPr algn="ctr"/>
            <a:r>
              <a:rPr lang="zh-CN" dirty="0">
                <a:latin typeface="SimHei" panose="02010609060101010101" pitchFamily="49" charset="-122"/>
                <a:ea typeface="SimHei" panose="02010609060101010101" pitchFamily="49" charset="-122"/>
              </a:rPr>
              <a:t> </a:t>
            </a:r>
          </a:p>
        </p:txBody>
      </p:sp>
      <p:sp>
        <p:nvSpPr>
          <p:cNvPr id="4" name="Rectangle 3">
            <a:extLst>
              <a:ext uri="{FF2B5EF4-FFF2-40B4-BE49-F238E27FC236}">
                <a16:creationId xmlns:a16="http://schemas.microsoft.com/office/drawing/2014/main" id="{6530BD74-39F7-0543-A18F-98E46A38A364}"/>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3.从验证方法的列表中，</a:t>
            </a:r>
            <a:br>
              <a:rPr lang="en-IE" altLang="zh-CN" dirty="0">
                <a:latin typeface="SimHei" panose="02010609060101010101" pitchFamily="49" charset="-122"/>
                <a:ea typeface="SimHei" panose="02010609060101010101" pitchFamily="49" charset="-122"/>
              </a:rPr>
            </a:br>
            <a:r>
              <a:rPr lang="zh-CN" dirty="0">
                <a:latin typeface="SimHei" panose="02010609060101010101" pitchFamily="49" charset="-122"/>
                <a:ea typeface="SimHei" panose="02010609060101010101" pitchFamily="49" charset="-122"/>
              </a:rPr>
              <a:t>选择</a:t>
            </a:r>
            <a:r>
              <a:rPr lang="zh-CN" b="1" dirty="0">
                <a:latin typeface="SimHei" panose="02010609060101010101" pitchFamily="49" charset="-122"/>
                <a:ea typeface="SimHei" panose="02010609060101010101" pitchFamily="49" charset="-122"/>
              </a:rPr>
              <a:t>“一次性密码生成器</a:t>
            </a:r>
            <a:r>
              <a:rPr lang="zh-CN" dirty="0">
                <a:latin typeface="SimHei" panose="02010609060101010101" pitchFamily="49" charset="-122"/>
                <a:ea typeface="SimHei" panose="02010609060101010101" pitchFamily="49" charset="-122"/>
              </a:rPr>
              <a:t>”。</a:t>
            </a:r>
          </a:p>
          <a:p>
            <a:pPr algn="ctr"/>
            <a:endParaRPr lang="en-US" dirty="0">
              <a:latin typeface="SimHei" panose="02010609060101010101" pitchFamily="49" charset="-122"/>
              <a:ea typeface="SimHei" panose="02010609060101010101" pitchFamily="49" charset="-122"/>
            </a:endParaRPr>
          </a:p>
        </p:txBody>
      </p:sp>
      <p:pic>
        <p:nvPicPr>
          <p:cNvPr id="5" name="Picture 4" descr="Graphical user interface, application&#10;&#10;Description automatically generated">
            <a:extLst>
              <a:ext uri="{FF2B5EF4-FFF2-40B4-BE49-F238E27FC236}">
                <a16:creationId xmlns:a16="http://schemas.microsoft.com/office/drawing/2014/main" id="{3203D91E-4A50-F24D-B76C-18903C603FFF}"/>
              </a:ext>
            </a:extLst>
          </p:cNvPr>
          <p:cNvPicPr>
            <a:picLocks noChangeAspect="1"/>
          </p:cNvPicPr>
          <p:nvPr/>
        </p:nvPicPr>
        <p:blipFill>
          <a:blip r:embed="rId3"/>
          <a:stretch>
            <a:fillRect/>
          </a:stretch>
        </p:blipFill>
        <p:spPr>
          <a:xfrm>
            <a:off x="3555798" y="3300984"/>
            <a:ext cx="2503940" cy="3200400"/>
          </a:xfrm>
          <a:prstGeom prst="rect">
            <a:avLst/>
          </a:prstGeom>
        </p:spPr>
      </p:pic>
      <p:sp>
        <p:nvSpPr>
          <p:cNvPr id="6" name="Rectangle 5">
            <a:extLst>
              <a:ext uri="{FF2B5EF4-FFF2-40B4-BE49-F238E27FC236}">
                <a16:creationId xmlns:a16="http://schemas.microsoft.com/office/drawing/2014/main" id="{04428534-453B-D249-8546-FD57C9681078}"/>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4.系统将显示连接验证器应用程序屏幕。 </a:t>
            </a:r>
          </a:p>
        </p:txBody>
      </p:sp>
      <p:pic>
        <p:nvPicPr>
          <p:cNvPr id="7" name="Picture 6">
            <a:extLst>
              <a:ext uri="{FF2B5EF4-FFF2-40B4-BE49-F238E27FC236}">
                <a16:creationId xmlns:a16="http://schemas.microsoft.com/office/drawing/2014/main" id="{8130F4FD-0C5A-CD49-A0E2-89025EB236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6192" y="3300984"/>
            <a:ext cx="2133600" cy="3200400"/>
          </a:xfrm>
          <a:prstGeom prst="rect">
            <a:avLst/>
          </a:prstGeom>
        </p:spPr>
      </p:pic>
      <p:pic>
        <p:nvPicPr>
          <p:cNvPr id="8" name="Picture 7" descr="Qr code&#10;&#10;Description automatically generated">
            <a:extLst>
              <a:ext uri="{FF2B5EF4-FFF2-40B4-BE49-F238E27FC236}">
                <a16:creationId xmlns:a16="http://schemas.microsoft.com/office/drawing/2014/main" id="{ED8A73AC-F1F7-E842-8779-F4C318E8394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1711" y="3300984"/>
            <a:ext cx="1853009" cy="3200400"/>
          </a:xfrm>
          <a:prstGeom prst="rect">
            <a:avLst/>
          </a:prstGeom>
        </p:spPr>
      </p:pic>
      <p:sp>
        <p:nvSpPr>
          <p:cNvPr id="9" name="Title 1">
            <a:extLst>
              <a:ext uri="{FF2B5EF4-FFF2-40B4-BE49-F238E27FC236}">
                <a16:creationId xmlns:a16="http://schemas.microsoft.com/office/drawing/2014/main" id="{05CBD1BE-62C2-AD47-B90D-C985BC711F3F}"/>
              </a:ext>
            </a:extLst>
          </p:cNvPr>
          <p:cNvSpPr>
            <a:spLocks noGrp="1"/>
          </p:cNvSpPr>
          <p:nvPr>
            <p:ph type="title"/>
          </p:nvPr>
        </p:nvSpPr>
        <p:spPr>
          <a:xfrm>
            <a:off x="571412" y="664581"/>
            <a:ext cx="11046000" cy="553530"/>
          </a:xfrm>
        </p:spPr>
        <p:txBody>
          <a:bodyPr/>
          <a:lstStyle/>
          <a:p>
            <a:r>
              <a:rPr lang="zh-CN" sz="2800" dirty="0"/>
              <a:t>第三方验证器应用程序：注册应用程序</a:t>
            </a:r>
          </a:p>
        </p:txBody>
      </p:sp>
      <p:sp>
        <p:nvSpPr>
          <p:cNvPr id="10" name="Text Placeholder 3">
            <a:extLst>
              <a:ext uri="{FF2B5EF4-FFF2-40B4-BE49-F238E27FC236}">
                <a16:creationId xmlns:a16="http://schemas.microsoft.com/office/drawing/2014/main" id="{2FCBEAB8-68B1-C34B-984F-7309C8962CEF}"/>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zh-CN" dirty="0">
                <a:solidFill>
                  <a:srgbClr val="C00000"/>
                </a:solidFill>
                <a:latin typeface="+mj-ea"/>
                <a:ea typeface="+mj-ea"/>
                <a:cs typeface="Times New Roman" panose="02020603050405020304" pitchFamily="18" charset="0"/>
              </a:rPr>
              <a:t>[对于其他 Salesforce 产品]</a:t>
            </a:r>
          </a:p>
        </p:txBody>
      </p:sp>
      <p:pic>
        <p:nvPicPr>
          <p:cNvPr id="11" name="Picture 10" descr="Graphical user interface, text&#10;&#10;Description automatically generated">
            <a:extLst>
              <a:ext uri="{FF2B5EF4-FFF2-40B4-BE49-F238E27FC236}">
                <a16:creationId xmlns:a16="http://schemas.microsoft.com/office/drawing/2014/main" id="{301919B7-51C8-D045-8177-D94AFBB058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12" name="Picture 11" descr="A picture containing graphical user interface&#10;&#10;Description automatically generated">
            <a:extLst>
              <a:ext uri="{FF2B5EF4-FFF2-40B4-BE49-F238E27FC236}">
                <a16:creationId xmlns:a16="http://schemas.microsoft.com/office/drawing/2014/main" id="{529B2F09-698B-CA4F-8AFB-57059681757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sp>
        <p:nvSpPr>
          <p:cNvPr id="13" name="Rounded Rectangle 12">
            <a:extLst>
              <a:ext uri="{FF2B5EF4-FFF2-40B4-BE49-F238E27FC236}">
                <a16:creationId xmlns:a16="http://schemas.microsoft.com/office/drawing/2014/main" id="{96C5A964-A440-0C41-B3AF-A0200ECAD1C3}"/>
              </a:ext>
            </a:extLst>
          </p:cNvPr>
          <p:cNvSpPr/>
          <p:nvPr/>
        </p:nvSpPr>
        <p:spPr>
          <a:xfrm>
            <a:off x="6845300" y="5658573"/>
            <a:ext cx="1790700" cy="53484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Tree>
    <p:extLst>
      <p:ext uri="{BB962C8B-B14F-4D97-AF65-F5344CB8AC3E}">
        <p14:creationId xmlns:p14="http://schemas.microsoft.com/office/powerpoint/2010/main" val="2773080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154"/>
          <p:cNvSpPr txBox="1">
            <a:spLocks noGrp="1"/>
          </p:cNvSpPr>
          <p:nvPr>
            <p:ph type="ctrTitle"/>
          </p:nvPr>
        </p:nvSpPr>
        <p:spPr>
          <a:xfrm>
            <a:off x="491075" y="2036400"/>
            <a:ext cx="7450800" cy="12984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None/>
            </a:pPr>
            <a:r>
              <a:rPr lang="zh-CN" sz="3200" dirty="0"/>
              <a:t>多重身份验证(MFA)</a:t>
            </a:r>
          </a:p>
        </p:txBody>
      </p:sp>
      <p:sp>
        <p:nvSpPr>
          <p:cNvPr id="1081" name="Google Shape;1081;p154"/>
          <p:cNvSpPr txBox="1">
            <a:spLocks noGrp="1"/>
          </p:cNvSpPr>
          <p:nvPr>
            <p:ph type="subTitle" idx="1"/>
          </p:nvPr>
        </p:nvSpPr>
        <p:spPr>
          <a:xfrm>
            <a:off x="501856" y="3397029"/>
            <a:ext cx="5439600" cy="477000"/>
          </a:xfrm>
          <a:prstGeom prst="rect">
            <a:avLst/>
          </a:prstGeom>
          <a:noFill/>
          <a:ln>
            <a:noFill/>
          </a:ln>
        </p:spPr>
        <p:txBody>
          <a:bodyPr spcFirstLastPara="1" wrap="square" lIns="0" tIns="0" rIns="0" bIns="0" anchor="t" anchorCtr="0">
            <a:noAutofit/>
          </a:bodyPr>
          <a:lstStyle/>
          <a:p>
            <a:pPr marL="11112" lvl="0" indent="-11112" algn="l" rtl="0">
              <a:lnSpc>
                <a:spcPct val="95000"/>
              </a:lnSpc>
              <a:spcBef>
                <a:spcPts val="0"/>
              </a:spcBef>
              <a:spcAft>
                <a:spcPts val="0"/>
              </a:spcAft>
              <a:buSzPts val="2400"/>
              <a:buNone/>
            </a:pPr>
            <a:r>
              <a:rPr lang="zh-CN"/>
              <a:t>保护用户帐户访问权限</a:t>
            </a:r>
          </a:p>
        </p:txBody>
      </p:sp>
      <p:sp>
        <p:nvSpPr>
          <p:cNvPr id="1082" name="Google Shape;1082;p154"/>
          <p:cNvSpPr txBox="1">
            <a:spLocks noGrp="1"/>
          </p:cNvSpPr>
          <p:nvPr>
            <p:ph type="body" idx="2"/>
          </p:nvPr>
        </p:nvSpPr>
        <p:spPr>
          <a:xfrm>
            <a:off x="501856" y="5689450"/>
            <a:ext cx="6447300" cy="285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1800"/>
              <a:buFont typeface="Salesforce Sans"/>
              <a:buNone/>
            </a:pPr>
            <a:r>
              <a:rPr lang="zh-CN"/>
              <a:t>标题</a:t>
            </a:r>
          </a:p>
        </p:txBody>
      </p:sp>
      <p:sp>
        <p:nvSpPr>
          <p:cNvPr id="1083" name="Google Shape;1083;p154"/>
          <p:cNvSpPr txBox="1">
            <a:spLocks noGrp="1"/>
          </p:cNvSpPr>
          <p:nvPr>
            <p:ph type="body" idx="3"/>
          </p:nvPr>
        </p:nvSpPr>
        <p:spPr>
          <a:xfrm>
            <a:off x="501856" y="5301049"/>
            <a:ext cx="5563200" cy="364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None/>
            </a:pPr>
            <a:r>
              <a:rPr lang="zh-CN"/>
              <a:t>名称</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A472A04-3B91-CE42-A068-40706FA1AAEE}"/>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5.在移动设备上，打开验证器应用程序，并选择添加新帐户。</a:t>
            </a:r>
          </a:p>
          <a:p>
            <a:pPr algn="ctr"/>
            <a:endParaRPr lang="en-US" dirty="0">
              <a:latin typeface="SimHei" panose="02010609060101010101" pitchFamily="49" charset="-122"/>
              <a:ea typeface="SimHei" panose="02010609060101010101" pitchFamily="49" charset="-122"/>
            </a:endParaRPr>
          </a:p>
          <a:p>
            <a:pPr algn="ctr"/>
            <a:r>
              <a:rPr lang="zh-CN" dirty="0">
                <a:latin typeface="SimHei" panose="02010609060101010101" pitchFamily="49" charset="-122"/>
                <a:ea typeface="SimHei" panose="02010609060101010101" pitchFamily="49" charset="-122"/>
              </a:rPr>
              <a:t> </a:t>
            </a:r>
          </a:p>
        </p:txBody>
      </p:sp>
      <p:sp>
        <p:nvSpPr>
          <p:cNvPr id="3" name="Rectangle 2">
            <a:extLst>
              <a:ext uri="{FF2B5EF4-FFF2-40B4-BE49-F238E27FC236}">
                <a16:creationId xmlns:a16="http://schemas.microsoft.com/office/drawing/2014/main" id="{34D4FDAF-00C8-E74C-83EA-CA6F92C0BAE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6.使用验证器应用程序，</a:t>
            </a:r>
            <a:br>
              <a:rPr lang="en-IE" altLang="zh-CN" dirty="0">
                <a:latin typeface="SimHei" panose="02010609060101010101" pitchFamily="49" charset="-122"/>
                <a:ea typeface="SimHei" panose="02010609060101010101" pitchFamily="49" charset="-122"/>
              </a:rPr>
            </a:br>
            <a:r>
              <a:rPr lang="zh-CN" dirty="0">
                <a:latin typeface="SimHei" panose="02010609060101010101" pitchFamily="49" charset="-122"/>
                <a:ea typeface="SimHei" panose="02010609060101010101" pitchFamily="49" charset="-122"/>
              </a:rPr>
              <a:t>扫描计算机显示的二维码。 </a:t>
            </a:r>
          </a:p>
          <a:p>
            <a:r>
              <a:rPr lang="zh-CN" dirty="0">
                <a:latin typeface="SimHei" panose="02010609060101010101" pitchFamily="49" charset="-122"/>
                <a:ea typeface="SimHei" panose="02010609060101010101" pitchFamily="49" charset="-122"/>
              </a:rPr>
              <a:t> </a:t>
            </a:r>
          </a:p>
          <a:p>
            <a:pPr algn="ctr"/>
            <a:endParaRPr lang="en-US" dirty="0">
              <a:latin typeface="SimHei" panose="02010609060101010101" pitchFamily="49" charset="-122"/>
              <a:ea typeface="SimHei" panose="02010609060101010101" pitchFamily="49" charset="-122"/>
            </a:endParaRPr>
          </a:p>
          <a:p>
            <a:pPr algn="ctr"/>
            <a:r>
              <a:rPr lang="zh-CN" dirty="0">
                <a:latin typeface="SimHei" panose="02010609060101010101" pitchFamily="49" charset="-122"/>
                <a:ea typeface="SimHei" panose="02010609060101010101" pitchFamily="49" charset="-122"/>
              </a:rPr>
              <a:t> </a:t>
            </a:r>
          </a:p>
        </p:txBody>
      </p:sp>
      <p:sp>
        <p:nvSpPr>
          <p:cNvPr id="4" name="Rectangle 3">
            <a:extLst>
              <a:ext uri="{FF2B5EF4-FFF2-40B4-BE49-F238E27FC236}">
                <a16:creationId xmlns:a16="http://schemas.microsoft.com/office/drawing/2014/main" id="{DC0DA788-E945-DC40-B953-DA6D071CD71F}"/>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7.验证器应用程序已连接到帐户。应用程序将自动开始生成基于时间的一次性密码。</a:t>
            </a:r>
          </a:p>
          <a:p>
            <a:pPr algn="ctr"/>
            <a:endParaRPr lang="en-US" dirty="0">
              <a:latin typeface="SimHei" panose="02010609060101010101" pitchFamily="49" charset="-122"/>
              <a:ea typeface="SimHei" panose="02010609060101010101" pitchFamily="49" charset="-122"/>
            </a:endParaRPr>
          </a:p>
        </p:txBody>
      </p:sp>
      <p:sp>
        <p:nvSpPr>
          <p:cNvPr id="5" name="Rectangle 4">
            <a:extLst>
              <a:ext uri="{FF2B5EF4-FFF2-40B4-BE49-F238E27FC236}">
                <a16:creationId xmlns:a16="http://schemas.microsoft.com/office/drawing/2014/main" id="{0BA19F0B-8E2B-9840-96B1-272EDB5DA9B2}"/>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8.在计算机上，将验证器应用程序生成的代码输入到验证码字段。您可以为应用程序指定名称。然后，单击</a:t>
            </a:r>
            <a:r>
              <a:rPr lang="zh-CN" b="1" dirty="0">
                <a:latin typeface="SimHei" panose="02010609060101010101" pitchFamily="49" charset="-122"/>
                <a:ea typeface="SimHei" panose="02010609060101010101" pitchFamily="49" charset="-122"/>
              </a:rPr>
              <a:t>连接</a:t>
            </a:r>
            <a:r>
              <a:rPr lang="zh-CN" dirty="0">
                <a:latin typeface="SimHei" panose="02010609060101010101" pitchFamily="49" charset="-122"/>
                <a:ea typeface="SimHei" panose="02010609060101010101" pitchFamily="49" charset="-122"/>
              </a:rPr>
              <a:t>。 </a:t>
            </a:r>
          </a:p>
        </p:txBody>
      </p:sp>
      <p:pic>
        <p:nvPicPr>
          <p:cNvPr id="6" name="Picture 5" descr="Qr code&#10;&#10;Description automatically generated">
            <a:extLst>
              <a:ext uri="{FF2B5EF4-FFF2-40B4-BE49-F238E27FC236}">
                <a16:creationId xmlns:a16="http://schemas.microsoft.com/office/drawing/2014/main" id="{E91E4E12-E3EC-FF4A-AA15-44344FD58B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1185" y="3300984"/>
            <a:ext cx="1613165" cy="3200400"/>
          </a:xfrm>
          <a:prstGeom prst="rect">
            <a:avLst/>
          </a:prstGeom>
        </p:spPr>
      </p:pic>
      <p:pic>
        <p:nvPicPr>
          <p:cNvPr id="7" name="Picture 6" descr="Graphical user interface, text, application, chat or text message&#10;&#10;Description automatically generated">
            <a:extLst>
              <a:ext uri="{FF2B5EF4-FFF2-40B4-BE49-F238E27FC236}">
                <a16:creationId xmlns:a16="http://schemas.microsoft.com/office/drawing/2014/main" id="{8EBA37C5-2986-CF45-9422-7572BDC75A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899D67D4-8AE3-E949-B877-752015F338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4457" y="3300984"/>
            <a:ext cx="1853009" cy="3200400"/>
          </a:xfrm>
          <a:prstGeom prst="rect">
            <a:avLst/>
          </a:prstGeom>
        </p:spPr>
      </p:pic>
      <p:sp>
        <p:nvSpPr>
          <p:cNvPr id="9" name="Title 1">
            <a:extLst>
              <a:ext uri="{FF2B5EF4-FFF2-40B4-BE49-F238E27FC236}">
                <a16:creationId xmlns:a16="http://schemas.microsoft.com/office/drawing/2014/main" id="{C8B67C5C-8BB0-454C-81A9-AC65EA41CC71}"/>
              </a:ext>
            </a:extLst>
          </p:cNvPr>
          <p:cNvSpPr>
            <a:spLocks noGrp="1"/>
          </p:cNvSpPr>
          <p:nvPr>
            <p:ph type="title"/>
          </p:nvPr>
        </p:nvSpPr>
        <p:spPr>
          <a:xfrm>
            <a:off x="571412" y="664581"/>
            <a:ext cx="11046000" cy="553530"/>
          </a:xfrm>
        </p:spPr>
        <p:txBody>
          <a:bodyPr/>
          <a:lstStyle/>
          <a:p>
            <a:r>
              <a:rPr lang="zh-CN" dirty="0"/>
              <a:t>第三方验证器应用程序：注册应用程序（续）</a:t>
            </a:r>
          </a:p>
        </p:txBody>
      </p:sp>
      <p:pic>
        <p:nvPicPr>
          <p:cNvPr id="10" name="Picture 9" descr="Graphical user interface, application&#10;&#10;Description automatically generated">
            <a:extLst>
              <a:ext uri="{FF2B5EF4-FFF2-40B4-BE49-F238E27FC236}">
                <a16:creationId xmlns:a16="http://schemas.microsoft.com/office/drawing/2014/main" id="{1FEDBD40-0724-E34B-AF8A-3044B0B6D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961" y="3300984"/>
            <a:ext cx="1613165" cy="3200400"/>
          </a:xfrm>
          <a:prstGeom prst="rect">
            <a:avLst/>
          </a:prstGeom>
        </p:spPr>
      </p:pic>
      <p:sp>
        <p:nvSpPr>
          <p:cNvPr id="11" name="Rounded Rectangle 10">
            <a:extLst>
              <a:ext uri="{FF2B5EF4-FFF2-40B4-BE49-F238E27FC236}">
                <a16:creationId xmlns:a16="http://schemas.microsoft.com/office/drawing/2014/main" id="{2948385A-7D1B-F94A-B037-7117B01DB6AC}"/>
              </a:ext>
            </a:extLst>
          </p:cNvPr>
          <p:cNvSpPr/>
          <p:nvPr/>
        </p:nvSpPr>
        <p:spPr>
          <a:xfrm>
            <a:off x="1202574" y="4211788"/>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
        <p:nvSpPr>
          <p:cNvPr id="12" name="Rounded Rectangle 11">
            <a:extLst>
              <a:ext uri="{FF2B5EF4-FFF2-40B4-BE49-F238E27FC236}">
                <a16:creationId xmlns:a16="http://schemas.microsoft.com/office/drawing/2014/main" id="{306E1462-8B86-C940-9CEC-E519A91C3541}"/>
              </a:ext>
            </a:extLst>
          </p:cNvPr>
          <p:cNvSpPr/>
          <p:nvPr/>
        </p:nvSpPr>
        <p:spPr>
          <a:xfrm>
            <a:off x="2106676" y="3635462"/>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
        <p:nvSpPr>
          <p:cNvPr id="13" name="Rounded Rectangle 12">
            <a:extLst>
              <a:ext uri="{FF2B5EF4-FFF2-40B4-BE49-F238E27FC236}">
                <a16:creationId xmlns:a16="http://schemas.microsoft.com/office/drawing/2014/main" id="{796BDD1D-92D3-8749-830C-12A995256B1A}"/>
              </a:ext>
            </a:extLst>
          </p:cNvPr>
          <p:cNvSpPr/>
          <p:nvPr/>
        </p:nvSpPr>
        <p:spPr>
          <a:xfrm>
            <a:off x="7073022" y="3920644"/>
            <a:ext cx="1339937" cy="54975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
        <p:nvSpPr>
          <p:cNvPr id="14" name="Rounded Rectangle 13">
            <a:extLst>
              <a:ext uri="{FF2B5EF4-FFF2-40B4-BE49-F238E27FC236}">
                <a16:creationId xmlns:a16="http://schemas.microsoft.com/office/drawing/2014/main" id="{8199D9D6-53C0-9C4C-8CE6-0C8E5A88C709}"/>
              </a:ext>
            </a:extLst>
          </p:cNvPr>
          <p:cNvSpPr/>
          <p:nvPr/>
        </p:nvSpPr>
        <p:spPr>
          <a:xfrm>
            <a:off x="9920909" y="5494488"/>
            <a:ext cx="1521791" cy="5888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Tree>
    <p:extLst>
      <p:ext uri="{BB962C8B-B14F-4D97-AF65-F5344CB8AC3E}">
        <p14:creationId xmlns:p14="http://schemas.microsoft.com/office/powerpoint/2010/main" val="17779037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E741F8-CE92-324A-94BE-7D0F1BEE363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9.就这样！您已成功将第三方验证器应用程序连接到帐户，并完成登录。</a:t>
            </a:r>
          </a:p>
          <a:p>
            <a:pPr algn="ctr"/>
            <a:endParaRPr lang="en-US" dirty="0">
              <a:latin typeface="SimHei" panose="02010609060101010101" pitchFamily="49" charset="-122"/>
              <a:ea typeface="SimHei" panose="02010609060101010101" pitchFamily="49" charset="-122"/>
            </a:endParaRPr>
          </a:p>
          <a:p>
            <a:pPr algn="ctr"/>
            <a:r>
              <a:rPr lang="zh-CN" dirty="0">
                <a:latin typeface="SimHei" panose="02010609060101010101" pitchFamily="49" charset="-122"/>
                <a:ea typeface="SimHei" panose="02010609060101010101" pitchFamily="49" charset="-122"/>
              </a:rPr>
              <a:t> </a:t>
            </a:r>
          </a:p>
        </p:txBody>
      </p:sp>
      <p:pic>
        <p:nvPicPr>
          <p:cNvPr id="6" name="Picture 5" descr="A picture containing text, monitor, electronics, computer&#10;&#10;Description automatically generated">
            <a:extLst>
              <a:ext uri="{FF2B5EF4-FFF2-40B4-BE49-F238E27FC236}">
                <a16:creationId xmlns:a16="http://schemas.microsoft.com/office/drawing/2014/main" id="{C9E0E56A-DBC3-4040-8C9B-FA4E8F95FC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656" y="4114800"/>
            <a:ext cx="2743200" cy="1580284"/>
          </a:xfrm>
          <a:prstGeom prst="rect">
            <a:avLst/>
          </a:prstGeom>
        </p:spPr>
      </p:pic>
      <p:sp>
        <p:nvSpPr>
          <p:cNvPr id="7" name="Title 1">
            <a:extLst>
              <a:ext uri="{FF2B5EF4-FFF2-40B4-BE49-F238E27FC236}">
                <a16:creationId xmlns:a16="http://schemas.microsoft.com/office/drawing/2014/main" id="{BFF294A8-E9B7-CF4E-9F36-E51877A131E8}"/>
              </a:ext>
            </a:extLst>
          </p:cNvPr>
          <p:cNvSpPr>
            <a:spLocks noGrp="1"/>
          </p:cNvSpPr>
          <p:nvPr>
            <p:ph type="title"/>
          </p:nvPr>
        </p:nvSpPr>
        <p:spPr>
          <a:xfrm>
            <a:off x="571412" y="664581"/>
            <a:ext cx="11046000" cy="553530"/>
          </a:xfrm>
        </p:spPr>
        <p:txBody>
          <a:bodyPr/>
          <a:lstStyle/>
          <a:p>
            <a:r>
              <a:rPr lang="zh-CN" dirty="0"/>
              <a:t>第三方验证器应用程序：注册应用程序（续）</a:t>
            </a:r>
          </a:p>
        </p:txBody>
      </p:sp>
    </p:spTree>
    <p:extLst>
      <p:ext uri="{BB962C8B-B14F-4D97-AF65-F5344CB8AC3E}">
        <p14:creationId xmlns:p14="http://schemas.microsoft.com/office/powerpoint/2010/main" val="1550340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E4AF0A-745A-CA4B-B8D5-F82B6A3635F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1.在登录屏幕上，像往常一样输入用户名和密码。</a:t>
            </a:r>
          </a:p>
          <a:p>
            <a:pPr algn="ctr"/>
            <a:r>
              <a:rPr lang="zh-CN" dirty="0">
                <a:latin typeface="SimHei" panose="02010609060101010101" pitchFamily="49" charset="-122"/>
                <a:ea typeface="SimHei" panose="02010609060101010101" pitchFamily="49" charset="-122"/>
              </a:rPr>
              <a:t> </a:t>
            </a:r>
          </a:p>
        </p:txBody>
      </p:sp>
      <p:sp>
        <p:nvSpPr>
          <p:cNvPr id="3" name="Rectangle 2">
            <a:extLst>
              <a:ext uri="{FF2B5EF4-FFF2-40B4-BE49-F238E27FC236}">
                <a16:creationId xmlns:a16="http://schemas.microsoft.com/office/drawing/2014/main" id="{E709FF55-E535-6441-9592-77A5DC0F83B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2.系统将提示您输入验证器应用程序提供的代码验证身份。 </a:t>
            </a:r>
          </a:p>
        </p:txBody>
      </p:sp>
      <p:sp>
        <p:nvSpPr>
          <p:cNvPr id="4" name="Rectangle 3">
            <a:extLst>
              <a:ext uri="{FF2B5EF4-FFF2-40B4-BE49-F238E27FC236}">
                <a16:creationId xmlns:a16="http://schemas.microsoft.com/office/drawing/2014/main" id="{0320D108-AEB4-974F-9DAE-300BF701063B}"/>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3.在移动设备上，打开验证器应用程序，获取基于时间的一次性密码。</a:t>
            </a:r>
          </a:p>
          <a:p>
            <a:pPr algn="ctr"/>
            <a:endParaRPr lang="en-US" dirty="0">
              <a:latin typeface="SimHei" panose="02010609060101010101" pitchFamily="49" charset="-122"/>
              <a:ea typeface="SimHei" panose="02010609060101010101" pitchFamily="49" charset="-122"/>
            </a:endParaRPr>
          </a:p>
        </p:txBody>
      </p:sp>
      <p:pic>
        <p:nvPicPr>
          <p:cNvPr id="5" name="Picture 4" descr="Graphical user interface, application&#10;&#10;Description automatically generated">
            <a:extLst>
              <a:ext uri="{FF2B5EF4-FFF2-40B4-BE49-F238E27FC236}">
                <a16:creationId xmlns:a16="http://schemas.microsoft.com/office/drawing/2014/main" id="{00185BD8-85FD-4E43-BFF9-D1165D47AC90}"/>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AFD78EFD-41EF-4C4C-A357-6555839B2B6F}"/>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4.在计算机上，输入验证器应用程序生成的代码，然后单击“</a:t>
            </a:r>
            <a:r>
              <a:rPr lang="zh-CN" b="1" dirty="0">
                <a:latin typeface="SimHei" panose="02010609060101010101" pitchFamily="49" charset="-122"/>
                <a:ea typeface="SimHei" panose="02010609060101010101" pitchFamily="49" charset="-122"/>
              </a:rPr>
              <a:t>验证</a:t>
            </a:r>
            <a:r>
              <a:rPr lang="zh-CN" dirty="0">
                <a:latin typeface="SimHei" panose="02010609060101010101" pitchFamily="49" charset="-122"/>
                <a:ea typeface="SimHei" panose="02010609060101010101" pitchFamily="49" charset="-122"/>
              </a:rPr>
              <a:t>”。您已成功登录帐户。</a:t>
            </a:r>
          </a:p>
          <a:p>
            <a:endParaRPr lang="en-US" dirty="0">
              <a:latin typeface="SimHei" panose="02010609060101010101" pitchFamily="49" charset="-122"/>
              <a:ea typeface="SimHei" panose="02010609060101010101" pitchFamily="49" charset="-122"/>
            </a:endParaRPr>
          </a:p>
          <a:p>
            <a:endParaRPr lang="en-US" dirty="0">
              <a:latin typeface="SimHei" panose="02010609060101010101" pitchFamily="49" charset="-122"/>
              <a:ea typeface="SimHei" panose="02010609060101010101" pitchFamily="49" charset="-122"/>
            </a:endParaRPr>
          </a:p>
        </p:txBody>
      </p:sp>
      <p:pic>
        <p:nvPicPr>
          <p:cNvPr id="7" name="Picture 6" descr="Graphical user interface, application&#10;&#10;Description automatically generated">
            <a:extLst>
              <a:ext uri="{FF2B5EF4-FFF2-40B4-BE49-F238E27FC236}">
                <a16:creationId xmlns:a16="http://schemas.microsoft.com/office/drawing/2014/main" id="{9BDC9F13-28DB-B14A-B463-23DCBB92C9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1263" y="3300984"/>
            <a:ext cx="1853009" cy="3200400"/>
          </a:xfrm>
          <a:prstGeom prst="rect">
            <a:avLst/>
          </a:prstGeom>
        </p:spPr>
      </p:pic>
      <p:pic>
        <p:nvPicPr>
          <p:cNvPr id="8" name="Picture 7" descr="Graphical user interface, text, application, chat or text message&#10;&#10;Description automatically generated">
            <a:extLst>
              <a:ext uri="{FF2B5EF4-FFF2-40B4-BE49-F238E27FC236}">
                <a16:creationId xmlns:a16="http://schemas.microsoft.com/office/drawing/2014/main" id="{07AC109D-4BA4-3D40-962C-8F08E4C459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3D34CB5B-A814-BB49-9AA0-291DAF3B82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3485" y="3300984"/>
            <a:ext cx="1853009" cy="3200400"/>
          </a:xfrm>
          <a:prstGeom prst="rect">
            <a:avLst/>
          </a:prstGeom>
        </p:spPr>
      </p:pic>
      <p:sp>
        <p:nvSpPr>
          <p:cNvPr id="10" name="Title 1">
            <a:extLst>
              <a:ext uri="{FF2B5EF4-FFF2-40B4-BE49-F238E27FC236}">
                <a16:creationId xmlns:a16="http://schemas.microsoft.com/office/drawing/2014/main" id="{20E061C9-BBD4-0340-95EA-7E5EA01E0974}"/>
              </a:ext>
            </a:extLst>
          </p:cNvPr>
          <p:cNvSpPr>
            <a:spLocks noGrp="1"/>
          </p:cNvSpPr>
          <p:nvPr>
            <p:ph type="title"/>
          </p:nvPr>
        </p:nvSpPr>
        <p:spPr>
          <a:xfrm>
            <a:off x="571412" y="664581"/>
            <a:ext cx="11046000" cy="553530"/>
          </a:xfrm>
        </p:spPr>
        <p:txBody>
          <a:bodyPr/>
          <a:lstStyle/>
          <a:p>
            <a:r>
              <a:rPr lang="zh-CN" sz="2800" dirty="0"/>
              <a:t>第三方验证程序应用程序：登录</a:t>
            </a:r>
          </a:p>
        </p:txBody>
      </p:sp>
      <p:sp>
        <p:nvSpPr>
          <p:cNvPr id="11" name="Text Placeholder 3">
            <a:extLst>
              <a:ext uri="{FF2B5EF4-FFF2-40B4-BE49-F238E27FC236}">
                <a16:creationId xmlns:a16="http://schemas.microsoft.com/office/drawing/2014/main" id="{CD028A02-DCC4-3444-9C4C-0804C89CDF78}"/>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zh-CN" dirty="0">
                <a:solidFill>
                  <a:srgbClr val="C00000"/>
                </a:solidFill>
                <a:latin typeface="+mj-ea"/>
                <a:ea typeface="+mj-ea"/>
                <a:cs typeface="Times New Roman" panose="02020603050405020304" pitchFamily="18" charset="0"/>
              </a:rPr>
              <a:t>[对于所有产品]</a:t>
            </a:r>
          </a:p>
        </p:txBody>
      </p:sp>
      <p:sp>
        <p:nvSpPr>
          <p:cNvPr id="12" name="Rounded Rectangle 11">
            <a:extLst>
              <a:ext uri="{FF2B5EF4-FFF2-40B4-BE49-F238E27FC236}">
                <a16:creationId xmlns:a16="http://schemas.microsoft.com/office/drawing/2014/main" id="{8E90CEA5-906B-C54E-AFF3-3B86EF32C5B8}"/>
              </a:ext>
            </a:extLst>
          </p:cNvPr>
          <p:cNvSpPr/>
          <p:nvPr/>
        </p:nvSpPr>
        <p:spPr>
          <a:xfrm>
            <a:off x="7073022" y="3919688"/>
            <a:ext cx="1339937" cy="5634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
        <p:nvSpPr>
          <p:cNvPr id="13" name="Rounded Rectangle 12">
            <a:extLst>
              <a:ext uri="{FF2B5EF4-FFF2-40B4-BE49-F238E27FC236}">
                <a16:creationId xmlns:a16="http://schemas.microsoft.com/office/drawing/2014/main" id="{9855DE9D-B99D-2D42-B943-B955B3130754}"/>
              </a:ext>
            </a:extLst>
          </p:cNvPr>
          <p:cNvSpPr/>
          <p:nvPr/>
        </p:nvSpPr>
        <p:spPr>
          <a:xfrm>
            <a:off x="9777111" y="5253189"/>
            <a:ext cx="1703689" cy="3729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Tree>
    <p:extLst>
      <p:ext uri="{BB962C8B-B14F-4D97-AF65-F5344CB8AC3E}">
        <p14:creationId xmlns:p14="http://schemas.microsoft.com/office/powerpoint/2010/main" val="843443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209" name="Google Shape;1209;p160"/>
          <p:cNvSpPr txBox="1"/>
          <p:nvPr/>
        </p:nvSpPr>
        <p:spPr>
          <a:xfrm>
            <a:off x="571484" y="2081267"/>
            <a:ext cx="5713200" cy="1554900"/>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立即可用 — 无需安装软件</a:t>
            </a:r>
          </a:p>
          <a:p>
            <a:pPr marL="609600" lvl="0" indent="-406400">
              <a:spcBef>
                <a:spcPts val="700"/>
              </a:spcBef>
              <a:buClr>
                <a:schemeClr val="accent2"/>
              </a:buClr>
              <a:buSzPts val="1600"/>
              <a:buFont typeface="Salesforce Sans"/>
              <a:buChar char="●"/>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对用户帐户唯一的强公钥加密</a:t>
            </a:r>
          </a:p>
          <a:p>
            <a:pPr marL="609600" lvl="0" indent="-406400" algn="l" rtl="0">
              <a:spcBef>
                <a:spcPts val="700"/>
              </a:spcBef>
              <a:spcAft>
                <a:spcPts val="0"/>
              </a:spcAft>
              <a:buClr>
                <a:schemeClr val="accent2"/>
              </a:buClr>
              <a:buSzPts val="1600"/>
              <a:buFont typeface="Salesforce Sans"/>
              <a:buChar char="●"/>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防御恶意软件和中间人攻击</a:t>
            </a:r>
          </a:p>
          <a:p>
            <a:pPr marL="609600" lvl="0" indent="0" algn="l" rtl="0">
              <a:spcBef>
                <a:spcPts val="700"/>
              </a:spcBef>
              <a:spcAft>
                <a:spcPts val="0"/>
              </a:spcAft>
              <a:buNone/>
            </a:pPr>
            <a:endParaRPr sz="1900" dirty="0">
              <a:solidFill>
                <a:schemeClr val="accent2"/>
              </a:solidFill>
              <a:latin typeface="SimHei" panose="02010609060101010101" pitchFamily="49" charset="-122"/>
              <a:ea typeface="SimHei" panose="02010609060101010101" pitchFamily="49" charset="-122"/>
              <a:cs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3100" b="1" dirty="0">
                <a:solidFill>
                  <a:srgbClr val="205CA0"/>
                </a:solidFill>
                <a:latin typeface="SimHei" panose="02010609060101010101" pitchFamily="49" charset="-122"/>
                <a:ea typeface="SimHei" panose="02010609060101010101" pitchFamily="49" charset="-122"/>
                <a:cs typeface="Salesforce Sans"/>
                <a:sym typeface="Salesforce Sans"/>
              </a:rPr>
              <a:t>安全密钥</a:t>
            </a:r>
          </a:p>
        </p:txBody>
      </p:sp>
      <p:sp>
        <p:nvSpPr>
          <p:cNvPr id="1211" name="Google Shape;1211;p160"/>
          <p:cNvSpPr/>
          <p:nvPr/>
        </p:nvSpPr>
        <p:spPr>
          <a:xfrm>
            <a:off x="7076257" y="1274767"/>
            <a:ext cx="4530300" cy="4341300"/>
          </a:xfrm>
          <a:prstGeom prst="rect">
            <a:avLst/>
          </a:prstGeom>
          <a:solidFill>
            <a:schemeClr val="dk2"/>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213" name="Google Shape;1213;p160"/>
          <p:cNvSpPr txBox="1"/>
          <p:nvPr/>
        </p:nvSpPr>
        <p:spPr>
          <a:xfrm>
            <a:off x="572883" y="3323123"/>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zh-CN" sz="1900" b="1" dirty="0">
                <a:solidFill>
                  <a:schemeClr val="dk1"/>
                </a:solidFill>
                <a:latin typeface="SimHei" panose="02010609060101010101" pitchFamily="49" charset="-122"/>
                <a:ea typeface="SimHei" panose="02010609060101010101" pitchFamily="49" charset="-122"/>
                <a:cs typeface="Salesforce Sans"/>
                <a:sym typeface="Salesforce Sans"/>
              </a:rPr>
              <a:t>使用安全密钥登录简单快捷</a:t>
            </a:r>
          </a:p>
          <a:p>
            <a:pPr marL="609600" lvl="0" indent="-406400" algn="l" rtl="0">
              <a:lnSpc>
                <a:spcPct val="100000"/>
              </a:lnSpc>
              <a:spcBef>
                <a:spcPts val="700"/>
              </a:spcBef>
              <a:spcAft>
                <a:spcPts val="0"/>
              </a:spcAft>
              <a:buClr>
                <a:schemeClr val="accent2"/>
              </a:buClr>
              <a:buSzPts val="1600"/>
              <a:buFont typeface="+mj-lt"/>
              <a:buAutoNum type="arabicPeriod"/>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将安全密钥连接到计算机</a:t>
            </a:r>
          </a:p>
          <a:p>
            <a:pPr marL="609600" lvl="0" indent="-406400" algn="l" rtl="0">
              <a:lnSpc>
                <a:spcPct val="100000"/>
              </a:lnSpc>
              <a:spcBef>
                <a:spcPts val="700"/>
              </a:spcBef>
              <a:spcAft>
                <a:spcPts val="700"/>
              </a:spcAft>
              <a:buClr>
                <a:schemeClr val="accent2"/>
              </a:buClr>
              <a:buSzPts val="1600"/>
              <a:buFont typeface="+mj-lt"/>
              <a:buAutoNum type="arabicPeriod"/>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按密钥按钮验证身份</a:t>
            </a:r>
          </a:p>
        </p:txBody>
      </p:sp>
      <p:sp>
        <p:nvSpPr>
          <p:cNvPr id="1214" name="Google Shape;1214;p160"/>
          <p:cNvSpPr txBox="1"/>
          <p:nvPr/>
        </p:nvSpPr>
        <p:spPr>
          <a:xfrm>
            <a:off x="572884" y="4623089"/>
            <a:ext cx="621270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zh-CN" sz="1600" dirty="0">
                <a:latin typeface="SimHei" panose="02010609060101010101" pitchFamily="49" charset="-122"/>
                <a:ea typeface="SimHei" panose="02010609060101010101" pitchFamily="49" charset="-122"/>
                <a:cs typeface="Salesforce Sans"/>
                <a:sym typeface="Salesforce Sans"/>
              </a:rPr>
              <a:t>使用任何与 </a:t>
            </a:r>
            <a:r>
              <a:rPr lang="zh-CN" sz="1600" dirty="0">
                <a:solidFill>
                  <a:schemeClr val="hlink"/>
                </a:solidFill>
                <a:uFill>
                  <a:noFill/>
                </a:uFill>
                <a:latin typeface="SimHei" panose="02010609060101010101" pitchFamily="49" charset="-122"/>
                <a:ea typeface="SimHei" panose="02010609060101010101" pitchFamily="49" charset="-122"/>
                <a:cs typeface="Salesforce Sans"/>
                <a:sym typeface="Salesforce Sans"/>
                <a:hlinkClick r:id="rId3"/>
              </a:rPr>
              <a:t>FIDO U2F</a:t>
            </a: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 或 </a:t>
            </a:r>
            <a:r>
              <a:rPr lang="zh-CN" sz="1600" dirty="0">
                <a:solidFill>
                  <a:schemeClr val="hlink"/>
                </a:solidFill>
                <a:uFill>
                  <a:noFill/>
                </a:uFill>
                <a:latin typeface="SimHei" panose="02010609060101010101" pitchFamily="49" charset="-122"/>
                <a:ea typeface="SimHei" panose="02010609060101010101" pitchFamily="49" charset="-122"/>
                <a:cs typeface="Salesforce Sans"/>
                <a:sym typeface="Salesforce Sans"/>
                <a:hlinkClick r:id="rId4"/>
              </a:rPr>
              <a:t>WebAuthn (FIDO2)</a:t>
            </a: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 标准兼容的安全密钥，其中包含 Yubico 的 YubiKey 或 Google 的 Titan Key。</a:t>
            </a:r>
            <a:r>
              <a:rPr lang="zh-CN" sz="1600" b="1" dirty="0">
                <a:solidFill>
                  <a:srgbClr val="59575C"/>
                </a:solidFill>
                <a:latin typeface="SimHei" panose="02010609060101010101" pitchFamily="49" charset="-122"/>
                <a:ea typeface="SimHei" panose="02010609060101010101" pitchFamily="49" charset="-122"/>
                <a:cs typeface="Salesforce Sans"/>
                <a:sym typeface="Salesforce Sans"/>
              </a:rPr>
              <a:t> </a:t>
            </a:r>
          </a:p>
          <a:p>
            <a:pPr marL="0" lvl="0" indent="0" algn="l" rtl="0">
              <a:spcBef>
                <a:spcPts val="1100"/>
              </a:spcBef>
              <a:spcAft>
                <a:spcPts val="0"/>
              </a:spcAft>
              <a:buNone/>
            </a:pPr>
            <a:endParaRPr sz="1600" dirty="0">
              <a:solidFill>
                <a:srgbClr val="59575C"/>
              </a:solidFill>
              <a:latin typeface="SimHei" panose="02010609060101010101" pitchFamily="49" charset="-122"/>
              <a:ea typeface="SimHei" panose="02010609060101010101" pitchFamily="49" charset="-122"/>
              <a:cs typeface="Salesforce Sans"/>
              <a:sym typeface="Salesforce Sans"/>
            </a:endParaRPr>
          </a:p>
          <a:p>
            <a:pPr marL="0" lvl="0" indent="0" algn="l" rtl="0">
              <a:spcBef>
                <a:spcPts val="1100"/>
              </a:spcBef>
              <a:spcAft>
                <a:spcPts val="300"/>
              </a:spcAft>
              <a:buNone/>
            </a:pPr>
            <a:endParaRPr sz="16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pic>
        <p:nvPicPr>
          <p:cNvPr id="1215" name="Google Shape;1215;p160"/>
          <p:cNvPicPr preferRelativeResize="0"/>
          <p:nvPr/>
        </p:nvPicPr>
        <p:blipFill>
          <a:blip r:embed="rId5">
            <a:alphaModFix/>
          </a:blip>
          <a:stretch>
            <a:fillRect/>
          </a:stretch>
        </p:blipFill>
        <p:spPr>
          <a:xfrm>
            <a:off x="9970937" y="633433"/>
            <a:ext cx="2022472" cy="1255140"/>
          </a:xfrm>
          <a:prstGeom prst="rect">
            <a:avLst/>
          </a:prstGeom>
          <a:noFill/>
          <a:ln>
            <a:noFill/>
          </a:ln>
          <a:effectLst>
            <a:outerShdw blurRad="57150" dist="19050" dir="5400000" algn="bl" rotWithShape="0">
              <a:srgbClr val="000000">
                <a:alpha val="50000"/>
              </a:srgbClr>
            </a:outerShdw>
          </a:effectLst>
        </p:spPr>
      </p:pic>
      <p:sp>
        <p:nvSpPr>
          <p:cNvPr id="1216" name="Google Shape;1216;p160"/>
          <p:cNvSpPr txBox="1"/>
          <p:nvPr/>
        </p:nvSpPr>
        <p:spPr>
          <a:xfrm>
            <a:off x="7478557" y="1793289"/>
            <a:ext cx="4128000" cy="3565755"/>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zh-CN" sz="1600" b="1" dirty="0">
                <a:solidFill>
                  <a:srgbClr val="FFFFFF"/>
                </a:solidFill>
                <a:latin typeface="SimHei" panose="02010609060101010101" pitchFamily="49" charset="-122"/>
                <a:ea typeface="SimHei" panose="02010609060101010101" pitchFamily="49" charset="-122"/>
                <a:cs typeface="Salesforce Sans"/>
                <a:sym typeface="Salesforce Sans"/>
              </a:rPr>
              <a:t>支持的外形规格： </a:t>
            </a:r>
            <a:r>
              <a:rPr lang="zh-CN" sz="1600" dirty="0">
                <a:solidFill>
                  <a:srgbClr val="FFFFFF"/>
                </a:solidFill>
                <a:latin typeface="SimHei" panose="02010609060101010101" pitchFamily="49" charset="-122"/>
                <a:ea typeface="SimHei" panose="02010609060101010101" pitchFamily="49" charset="-122"/>
                <a:cs typeface="Salesforce Sans"/>
                <a:sym typeface="Salesforce Sans"/>
              </a:rPr>
              <a:t> </a:t>
            </a:r>
          </a:p>
          <a:p>
            <a:pPr marL="304800" lvl="0" indent="0" algn="l" rtl="0">
              <a:lnSpc>
                <a:spcPct val="115000"/>
              </a:lnSpc>
              <a:spcBef>
                <a:spcPts val="500"/>
              </a:spcBef>
              <a:spcAft>
                <a:spcPts val="0"/>
              </a:spcAft>
              <a:buNone/>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USB-A、USB-C、Lightning、NFC</a:t>
            </a:r>
          </a:p>
          <a:p>
            <a:pPr marL="0" lvl="0" indent="0" algn="l" rtl="0">
              <a:lnSpc>
                <a:spcPct val="115000"/>
              </a:lnSpc>
              <a:spcBef>
                <a:spcPts val="1300"/>
              </a:spcBef>
              <a:spcAft>
                <a:spcPts val="0"/>
              </a:spcAft>
              <a:buNone/>
            </a:pPr>
            <a:endParaRPr lang="en-US" sz="1600" b="1" dirty="0">
              <a:solidFill>
                <a:srgbClr val="FFFFFF"/>
              </a:solidFill>
              <a:latin typeface="SimHei" panose="02010609060101010101" pitchFamily="49" charset="-122"/>
              <a:ea typeface="SimHei" panose="02010609060101010101" pitchFamily="49" charset="-122"/>
              <a:cs typeface="Salesforce Sans"/>
              <a:sym typeface="Salesforce Sans"/>
            </a:endParaRPr>
          </a:p>
          <a:p>
            <a:pPr marL="0" lvl="0" indent="0" algn="l" rtl="0">
              <a:lnSpc>
                <a:spcPct val="115000"/>
              </a:lnSpc>
              <a:spcBef>
                <a:spcPts val="1300"/>
              </a:spcBef>
              <a:spcAft>
                <a:spcPts val="0"/>
              </a:spcAft>
              <a:buNone/>
            </a:pPr>
            <a:r>
              <a:rPr lang="zh-CN" sz="1600" b="1" dirty="0">
                <a:solidFill>
                  <a:srgbClr val="FFFFFF"/>
                </a:solidFill>
                <a:latin typeface="SimHei" panose="02010609060101010101" pitchFamily="49" charset="-122"/>
                <a:ea typeface="SimHei" panose="02010609060101010101" pitchFamily="49" charset="-122"/>
                <a:cs typeface="Salesforce Sans"/>
                <a:sym typeface="Salesforce Sans"/>
              </a:rPr>
              <a:t>WebAuthn 密钥的支持浏览器：</a:t>
            </a:r>
          </a:p>
          <a:p>
            <a:pPr marL="304800" lvl="0" indent="0" algn="l" rtl="0">
              <a:lnSpc>
                <a:spcPct val="115000"/>
              </a:lnSpc>
              <a:spcBef>
                <a:spcPts val="500"/>
              </a:spcBef>
              <a:spcAft>
                <a:spcPts val="0"/>
              </a:spcAft>
              <a:buNone/>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Chrome、Edge、Firefox、Safari</a:t>
            </a:r>
          </a:p>
          <a:p>
            <a:pPr marL="0" lvl="0" indent="0" algn="l" rtl="0">
              <a:lnSpc>
                <a:spcPct val="115000"/>
              </a:lnSpc>
              <a:spcBef>
                <a:spcPts val="1300"/>
              </a:spcBef>
              <a:spcAft>
                <a:spcPts val="0"/>
              </a:spcAft>
              <a:buNone/>
            </a:pPr>
            <a:endParaRPr lang="en-US" sz="1600" b="1" dirty="0">
              <a:solidFill>
                <a:srgbClr val="FFFFFF"/>
              </a:solidFill>
              <a:latin typeface="SimHei" panose="02010609060101010101" pitchFamily="49" charset="-122"/>
              <a:ea typeface="SimHei" panose="02010609060101010101" pitchFamily="49" charset="-122"/>
              <a:cs typeface="Salesforce Sans"/>
              <a:sym typeface="Salesforce Sans"/>
            </a:endParaRPr>
          </a:p>
          <a:p>
            <a:pPr marL="0" lvl="0" indent="0" algn="l" rtl="0">
              <a:lnSpc>
                <a:spcPct val="115000"/>
              </a:lnSpc>
              <a:spcBef>
                <a:spcPts val="1300"/>
              </a:spcBef>
              <a:spcAft>
                <a:spcPts val="0"/>
              </a:spcAft>
              <a:buNone/>
            </a:pPr>
            <a:r>
              <a:rPr lang="zh-CN" sz="1600" b="1" dirty="0">
                <a:solidFill>
                  <a:srgbClr val="FFFFFF"/>
                </a:solidFill>
                <a:latin typeface="SimHei" panose="02010609060101010101" pitchFamily="49" charset="-122"/>
                <a:ea typeface="SimHei" panose="02010609060101010101" pitchFamily="49" charset="-122"/>
                <a:cs typeface="Salesforce Sans"/>
                <a:sym typeface="Salesforce Sans"/>
              </a:rPr>
              <a:t>U2F 密钥的支持浏览器：</a:t>
            </a:r>
          </a:p>
          <a:p>
            <a:pPr marL="304800" lvl="0" indent="0" algn="l" rtl="0">
              <a:lnSpc>
                <a:spcPct val="115000"/>
              </a:lnSpc>
              <a:spcBef>
                <a:spcPts val="500"/>
              </a:spcBef>
              <a:spcAft>
                <a:spcPts val="0"/>
              </a:spcAft>
              <a:buNone/>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Chrome 版本 41 或更高版本</a:t>
            </a:r>
          </a:p>
          <a:p>
            <a:pPr marL="0" lvl="0" indent="0" algn="l" rtl="0">
              <a:spcBef>
                <a:spcPts val="1100"/>
              </a:spcBef>
              <a:spcAft>
                <a:spcPts val="0"/>
              </a:spcAft>
              <a:buNone/>
            </a:pPr>
            <a:endParaRPr sz="1200" dirty="0">
              <a:solidFill>
                <a:srgbClr val="59575C"/>
              </a:solidFill>
              <a:latin typeface="SimHei" panose="02010609060101010101" pitchFamily="49" charset="-122"/>
              <a:ea typeface="SimHei" panose="02010609060101010101" pitchFamily="49" charset="-122"/>
              <a:cs typeface="Salesforce Sans"/>
              <a:sym typeface="Salesforce Sans"/>
            </a:endParaRPr>
          </a:p>
          <a:p>
            <a:pPr marL="0" lvl="0" indent="0" algn="l" rtl="0">
              <a:spcBef>
                <a:spcPts val="1100"/>
              </a:spcBef>
              <a:spcAft>
                <a:spcPts val="300"/>
              </a:spcAft>
              <a:buNone/>
            </a:pPr>
            <a:endParaRPr sz="12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sp>
        <p:nvSpPr>
          <p:cNvPr id="1218" name="Google Shape;1218;p160"/>
          <p:cNvSpPr txBox="1"/>
          <p:nvPr/>
        </p:nvSpPr>
        <p:spPr>
          <a:xfrm>
            <a:off x="445151" y="1285700"/>
            <a:ext cx="6015900" cy="9900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zh-CN" sz="1900" b="1" dirty="0">
                <a:solidFill>
                  <a:schemeClr val="dk1"/>
                </a:solidFill>
                <a:latin typeface="SimHei" panose="02010609060101010101" pitchFamily="49" charset="-122"/>
                <a:ea typeface="SimHei" panose="02010609060101010101" pitchFamily="49" charset="-122"/>
                <a:cs typeface="Salesforce Sans"/>
                <a:sym typeface="Salesforce Sans"/>
              </a:rPr>
              <a:t>易用的硬件解决方案提供了移动应用程序验证方法的备选项</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1.在支持的浏览器中，登录帐户。系统会提示通过电子邮件或短信使用一次性密码验证身份。</a:t>
            </a:r>
          </a:p>
          <a:p>
            <a:r>
              <a:rPr lang="zh-CN" dirty="0">
                <a:latin typeface="SimHei" panose="02010609060101010101" pitchFamily="49" charset="-122"/>
                <a:ea typeface="SimHei" panose="02010609060101010101" pitchFamily="49" charset="-122"/>
              </a:rPr>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2.系统将默认显示连接 Salesforce Authenticator 屏幕。单击“</a:t>
            </a:r>
            <a:r>
              <a:rPr lang="zh-CN" b="1" dirty="0">
                <a:latin typeface="SimHei" panose="02010609060101010101" pitchFamily="49" charset="-122"/>
                <a:ea typeface="SimHei" panose="02010609060101010101" pitchFamily="49" charset="-122"/>
              </a:rPr>
              <a:t>选择其他验证方法</a:t>
            </a:r>
            <a:r>
              <a:rPr lang="zh-CN" dirty="0">
                <a:latin typeface="SimHei" panose="02010609060101010101" pitchFamily="49" charset="-122"/>
                <a:ea typeface="SimHei" panose="02010609060101010101" pitchFamily="49" charset="-122"/>
              </a:rPr>
              <a:t>”。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3.选择“</a:t>
            </a:r>
            <a:r>
              <a:rPr lang="zh-CN" b="1" dirty="0">
                <a:latin typeface="SimHei" panose="02010609060101010101" pitchFamily="49" charset="-122"/>
                <a:ea typeface="SimHei" panose="02010609060101010101" pitchFamily="49" charset="-122"/>
              </a:rPr>
              <a:t>使用通用第二因素 (U2F) 密钥</a:t>
            </a:r>
            <a:r>
              <a:rPr lang="zh-CN" dirty="0">
                <a:latin typeface="SimHei" panose="02010609060101010101" pitchFamily="49" charset="-122"/>
                <a:ea typeface="SimHei" panose="02010609060101010101" pitchFamily="49" charset="-122"/>
              </a:rPr>
              <a:t>”。</a:t>
            </a:r>
          </a:p>
          <a:p>
            <a:pPr algn="ctr"/>
            <a:endParaRPr lang="en-US" dirty="0">
              <a:latin typeface="SimHei" panose="02010609060101010101" pitchFamily="49" charset="-122"/>
              <a:ea typeface="SimHei" panose="02010609060101010101" pitchFamily="49" charset="-122"/>
            </a:endParaRPr>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4.系统将显示注册安全密钥屏幕。将安全密钥连接到计算机。如果浏览器提示，</a:t>
            </a:r>
            <a:br>
              <a:rPr lang="en-IE" altLang="zh-CN" dirty="0">
                <a:latin typeface="SimHei" panose="02010609060101010101" pitchFamily="49" charset="-122"/>
                <a:ea typeface="SimHei" panose="02010609060101010101" pitchFamily="49" charset="-122"/>
              </a:rPr>
            </a:br>
            <a:r>
              <a:rPr lang="zh-CN" dirty="0">
                <a:latin typeface="SimHei" panose="02010609060101010101" pitchFamily="49" charset="-122"/>
                <a:ea typeface="SimHei" panose="02010609060101010101" pitchFamily="49" charset="-122"/>
              </a:rPr>
              <a:t>请按按键的按钮。</a:t>
            </a:r>
          </a:p>
        </p:txBody>
      </p:sp>
      <p:pic>
        <p:nvPicPr>
          <p:cNvPr id="7" name="Picture 6" descr="Graphical user interface, text&#10;&#10;Description automatically generated">
            <a:extLst>
              <a:ext uri="{FF2B5EF4-FFF2-40B4-BE49-F238E27FC236}">
                <a16:creationId xmlns:a16="http://schemas.microsoft.com/office/drawing/2014/main" id="{56C8E52D-BEF8-D147-A5F4-F6421BFF62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94691" y="3300984"/>
            <a:ext cx="1826154"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32B64569-1A4E-7F49-95F8-F7587AB2A0A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9542" y="3300984"/>
            <a:ext cx="1866900"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64123DE-B7C0-AB45-ABC3-34103A9BB7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47512" y="3300984"/>
            <a:ext cx="1866900"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64581"/>
            <a:ext cx="11046000" cy="553530"/>
          </a:xfrm>
        </p:spPr>
        <p:txBody>
          <a:bodyPr/>
          <a:lstStyle/>
          <a:p>
            <a:r>
              <a:rPr lang="zh-CN" sz="2800" dirty="0"/>
              <a:t>安全密钥：注册密钥</a:t>
            </a:r>
          </a:p>
        </p:txBody>
      </p:sp>
      <p:sp>
        <p:nvSpPr>
          <p:cNvPr id="11" name="Text Placeholder 3">
            <a:extLst>
              <a:ext uri="{FF2B5EF4-FFF2-40B4-BE49-F238E27FC236}">
                <a16:creationId xmlns:a16="http://schemas.microsoft.com/office/drawing/2014/main" id="{13225F89-ABC0-6E49-9B7C-E81D9FD32E99}"/>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zh-CN" dirty="0">
                <a:solidFill>
                  <a:srgbClr val="C00000"/>
                </a:solidFill>
                <a:latin typeface="+mj-ea"/>
                <a:ea typeface="+mj-ea"/>
                <a:cs typeface="Times New Roman" panose="02020603050405020304" pitchFamily="18" charset="0"/>
              </a:rPr>
              <a:t>[对于所有构建于 Salesforce 平台的产品]</a:t>
            </a:r>
          </a:p>
        </p:txBody>
      </p:sp>
      <p:sp>
        <p:nvSpPr>
          <p:cNvPr id="12" name="Rounded Rectangle 11">
            <a:extLst>
              <a:ext uri="{FF2B5EF4-FFF2-40B4-BE49-F238E27FC236}">
                <a16:creationId xmlns:a16="http://schemas.microsoft.com/office/drawing/2014/main" id="{DE30581C-7805-D549-B7E5-DC59EF0FDC9A}"/>
              </a:ext>
            </a:extLst>
          </p:cNvPr>
          <p:cNvSpPr/>
          <p:nvPr/>
        </p:nvSpPr>
        <p:spPr>
          <a:xfrm>
            <a:off x="3945491" y="6289021"/>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
        <p:nvSpPr>
          <p:cNvPr id="13" name="Rounded Rectangle 12">
            <a:extLst>
              <a:ext uri="{FF2B5EF4-FFF2-40B4-BE49-F238E27FC236}">
                <a16:creationId xmlns:a16="http://schemas.microsoft.com/office/drawing/2014/main" id="{6DCC93C6-6063-3840-BB1F-92C6CF73E728}"/>
              </a:ext>
            </a:extLst>
          </p:cNvPr>
          <p:cNvSpPr/>
          <p:nvPr/>
        </p:nvSpPr>
        <p:spPr>
          <a:xfrm>
            <a:off x="6879474" y="4406900"/>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Tree>
    <p:extLst>
      <p:ext uri="{BB962C8B-B14F-4D97-AF65-F5344CB8AC3E}">
        <p14:creationId xmlns:p14="http://schemas.microsoft.com/office/powerpoint/2010/main" val="37767968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2557B22-877F-5D47-9DDD-162939026BD4}"/>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5.在注册安全密钥时，单击“</a:t>
            </a:r>
            <a:r>
              <a:rPr lang="zh-CN" b="1" dirty="0">
                <a:latin typeface="SimHei" panose="02010609060101010101" pitchFamily="49" charset="-122"/>
                <a:ea typeface="SimHei" panose="02010609060101010101" pitchFamily="49" charset="-122"/>
              </a:rPr>
              <a:t>继续</a:t>
            </a:r>
            <a:r>
              <a:rPr lang="zh-CN" dirty="0">
                <a:latin typeface="SimHei" panose="02010609060101010101" pitchFamily="49" charset="-122"/>
                <a:ea typeface="SimHei" panose="02010609060101010101" pitchFamily="49" charset="-122"/>
              </a:rPr>
              <a:t>”。 </a:t>
            </a:r>
          </a:p>
          <a:p>
            <a:r>
              <a:rPr lang="zh-CN" dirty="0">
                <a:latin typeface="SimHei" panose="02010609060101010101" pitchFamily="49" charset="-122"/>
                <a:ea typeface="SimHei" panose="02010609060101010101" pitchFamily="49" charset="-122"/>
              </a:rPr>
              <a:t> </a:t>
            </a:r>
          </a:p>
        </p:txBody>
      </p:sp>
      <p:sp>
        <p:nvSpPr>
          <p:cNvPr id="16" name="Rectangle 15">
            <a:extLst>
              <a:ext uri="{FF2B5EF4-FFF2-40B4-BE49-F238E27FC236}">
                <a16:creationId xmlns:a16="http://schemas.microsoft.com/office/drawing/2014/main" id="{697CDAA9-621B-3948-A9A1-5D21739A4A7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6.就这样！您已成功将安全密钥连接到帐户，并完成登录。</a:t>
            </a:r>
          </a:p>
          <a:p>
            <a:pPr algn="ctr"/>
            <a:endParaRPr lang="en-US" dirty="0">
              <a:latin typeface="SimHei" panose="02010609060101010101" pitchFamily="49" charset="-122"/>
              <a:ea typeface="SimHei" panose="02010609060101010101" pitchFamily="49" charset="-122"/>
            </a:endParaRPr>
          </a:p>
        </p:txBody>
      </p:sp>
      <p:pic>
        <p:nvPicPr>
          <p:cNvPr id="17" name="Picture 16" descr="Graphical user interface, application, Teams&#10;&#10;Description automatically generated">
            <a:extLst>
              <a:ext uri="{FF2B5EF4-FFF2-40B4-BE49-F238E27FC236}">
                <a16:creationId xmlns:a16="http://schemas.microsoft.com/office/drawing/2014/main" id="{1C18A644-94A3-9F45-B524-42D8A2042C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0806" y="3300984"/>
            <a:ext cx="1866900" cy="3200400"/>
          </a:xfrm>
          <a:prstGeom prst="rect">
            <a:avLst/>
          </a:prstGeom>
        </p:spPr>
      </p:pic>
      <p:pic>
        <p:nvPicPr>
          <p:cNvPr id="18" name="Picture 17" descr="A picture containing text, monitor, electronics, computer&#10;&#10;Description automatically generated">
            <a:extLst>
              <a:ext uri="{FF2B5EF4-FFF2-40B4-BE49-F238E27FC236}">
                <a16:creationId xmlns:a16="http://schemas.microsoft.com/office/drawing/2014/main" id="{EA3246FB-0EE2-DA4D-AF29-C4F7C94CBA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9" name="Title 1">
            <a:extLst>
              <a:ext uri="{FF2B5EF4-FFF2-40B4-BE49-F238E27FC236}">
                <a16:creationId xmlns:a16="http://schemas.microsoft.com/office/drawing/2014/main" id="{3BEB7BC1-C758-6345-99F6-9635E5C23E94}"/>
              </a:ext>
            </a:extLst>
          </p:cNvPr>
          <p:cNvSpPr>
            <a:spLocks noGrp="1"/>
          </p:cNvSpPr>
          <p:nvPr>
            <p:ph type="title"/>
          </p:nvPr>
        </p:nvSpPr>
        <p:spPr>
          <a:xfrm>
            <a:off x="571412" y="664581"/>
            <a:ext cx="11046000" cy="553530"/>
          </a:xfrm>
        </p:spPr>
        <p:txBody>
          <a:bodyPr/>
          <a:lstStyle/>
          <a:p>
            <a:r>
              <a:rPr lang="zh-CN" dirty="0"/>
              <a:t>安全密钥：注册密钥（续）</a:t>
            </a:r>
          </a:p>
        </p:txBody>
      </p:sp>
    </p:spTree>
    <p:extLst>
      <p:ext uri="{BB962C8B-B14F-4D97-AF65-F5344CB8AC3E}">
        <p14:creationId xmlns:p14="http://schemas.microsoft.com/office/powerpoint/2010/main" val="17343343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6604783-9455-2A40-8CB8-FA6762D8536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1.在支持的浏览器中，登录帐户。系统会提示通过电子邮件或短信使用一次性密码验证身份。 </a:t>
            </a:r>
          </a:p>
        </p:txBody>
      </p:sp>
      <p:sp>
        <p:nvSpPr>
          <p:cNvPr id="3" name="Rectangle 2">
            <a:extLst>
              <a:ext uri="{FF2B5EF4-FFF2-40B4-BE49-F238E27FC236}">
                <a16:creationId xmlns:a16="http://schemas.microsoft.com/office/drawing/2014/main" id="{33CE4F9D-1370-0E40-907E-9EA1C89689A9}"/>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2.从验证方法的列表中，</a:t>
            </a:r>
            <a:br>
              <a:rPr lang="en-IE" altLang="zh-CN" dirty="0">
                <a:latin typeface="SimHei" panose="02010609060101010101" pitchFamily="49" charset="-122"/>
                <a:ea typeface="SimHei" panose="02010609060101010101" pitchFamily="49" charset="-122"/>
              </a:rPr>
            </a:br>
            <a:r>
              <a:rPr lang="zh-CN" dirty="0">
                <a:latin typeface="SimHei" panose="02010609060101010101" pitchFamily="49" charset="-122"/>
                <a:ea typeface="SimHei" panose="02010609060101010101" pitchFamily="49" charset="-122"/>
              </a:rPr>
              <a:t>选择</a:t>
            </a:r>
            <a:r>
              <a:rPr lang="zh-CN" b="1" dirty="0">
                <a:latin typeface="SimHei" panose="02010609060101010101" pitchFamily="49" charset="-122"/>
                <a:ea typeface="SimHei" panose="02010609060101010101" pitchFamily="49" charset="-122"/>
              </a:rPr>
              <a:t>安全密钥</a:t>
            </a:r>
            <a:r>
              <a:rPr lang="zh-CN" dirty="0">
                <a:latin typeface="SimHei" panose="02010609060101010101" pitchFamily="49" charset="-122"/>
                <a:ea typeface="SimHei" panose="02010609060101010101" pitchFamily="49" charset="-122"/>
              </a:rPr>
              <a:t>。</a:t>
            </a:r>
          </a:p>
          <a:p>
            <a:pPr algn="ctr"/>
            <a:endParaRPr lang="en-US" dirty="0">
              <a:latin typeface="SimHei" panose="02010609060101010101" pitchFamily="49" charset="-122"/>
              <a:ea typeface="SimHei" panose="02010609060101010101" pitchFamily="49" charset="-122"/>
            </a:endParaRPr>
          </a:p>
        </p:txBody>
      </p:sp>
      <p:sp>
        <p:nvSpPr>
          <p:cNvPr id="4" name="Rectangle 3">
            <a:extLst>
              <a:ext uri="{FF2B5EF4-FFF2-40B4-BE49-F238E27FC236}">
                <a16:creationId xmlns:a16="http://schemas.microsoft.com/office/drawing/2014/main" id="{CF78D527-BED5-5F4A-83EB-EE36804C6B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3.将安全密钥连接到计算机，然后单击</a:t>
            </a:r>
            <a:r>
              <a:rPr lang="zh-CN" b="1" dirty="0">
                <a:latin typeface="SimHei" panose="02010609060101010101" pitchFamily="49" charset="-122"/>
                <a:ea typeface="SimHei" panose="02010609060101010101" pitchFamily="49" charset="-122"/>
              </a:rPr>
              <a:t>注册</a:t>
            </a:r>
            <a:r>
              <a:rPr lang="zh-CN" dirty="0">
                <a:latin typeface="SimHei" panose="02010609060101010101" pitchFamily="49" charset="-122"/>
                <a:ea typeface="SimHei" panose="02010609060101010101" pitchFamily="49" charset="-122"/>
              </a:rPr>
              <a:t>。</a:t>
            </a:r>
          </a:p>
          <a:p>
            <a:pPr algn="ctr"/>
            <a:endParaRPr lang="en-US" dirty="0">
              <a:latin typeface="SimHei" panose="02010609060101010101" pitchFamily="49" charset="-122"/>
              <a:ea typeface="SimHei" panose="02010609060101010101" pitchFamily="49" charset="-122"/>
            </a:endParaRPr>
          </a:p>
        </p:txBody>
      </p:sp>
      <p:pic>
        <p:nvPicPr>
          <p:cNvPr id="5" name="Picture 4" descr="Graphical user interface, application&#10;&#10;Description automatically generated">
            <a:extLst>
              <a:ext uri="{FF2B5EF4-FFF2-40B4-BE49-F238E27FC236}">
                <a16:creationId xmlns:a16="http://schemas.microsoft.com/office/drawing/2014/main" id="{559056CB-AD99-B045-A20A-2CB6E44BAD16}"/>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246FAE7A-9441-4A45-BA36-6AFDC4EB52D0}"/>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4.在浏览器提示时，请按安全密钥的按钮。</a:t>
            </a:r>
          </a:p>
          <a:p>
            <a:endParaRPr lang="en-US" dirty="0">
              <a:latin typeface="SimHei" panose="02010609060101010101" pitchFamily="49" charset="-122"/>
              <a:ea typeface="SimHei" panose="02010609060101010101" pitchFamily="49" charset="-122"/>
            </a:endParaRPr>
          </a:p>
        </p:txBody>
      </p:sp>
      <p:pic>
        <p:nvPicPr>
          <p:cNvPr id="7" name="Picture 6">
            <a:extLst>
              <a:ext uri="{FF2B5EF4-FFF2-40B4-BE49-F238E27FC236}">
                <a16:creationId xmlns:a16="http://schemas.microsoft.com/office/drawing/2014/main" id="{4EF9824F-F952-3F40-8C4C-577E2F30759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40968" y="3300984"/>
            <a:ext cx="2133600" cy="3200400"/>
          </a:xfrm>
          <a:prstGeom prst="rect">
            <a:avLst/>
          </a:prstGeom>
        </p:spPr>
      </p:pic>
      <p:pic>
        <p:nvPicPr>
          <p:cNvPr id="8" name="Picture 7" descr="Graphical user interface, text, application, Teams&#10;&#10;Description automatically generated">
            <a:extLst>
              <a:ext uri="{FF2B5EF4-FFF2-40B4-BE49-F238E27FC236}">
                <a16:creationId xmlns:a16="http://schemas.microsoft.com/office/drawing/2014/main" id="{0D82F90D-7CCF-894D-A080-DC67DE149E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9542" y="3343163"/>
            <a:ext cx="1866900"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04ADD9D-FB4B-504F-9D2C-0F771C84ED8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9639" y="3300984"/>
            <a:ext cx="1866900" cy="3200400"/>
          </a:xfrm>
          <a:prstGeom prst="rect">
            <a:avLst/>
          </a:prstGeom>
        </p:spPr>
      </p:pic>
      <p:sp>
        <p:nvSpPr>
          <p:cNvPr id="10" name="Title 1">
            <a:extLst>
              <a:ext uri="{FF2B5EF4-FFF2-40B4-BE49-F238E27FC236}">
                <a16:creationId xmlns:a16="http://schemas.microsoft.com/office/drawing/2014/main" id="{839F0621-B9AB-4B46-850C-CB7D9BC34D84}"/>
              </a:ext>
            </a:extLst>
          </p:cNvPr>
          <p:cNvSpPr>
            <a:spLocks noGrp="1"/>
          </p:cNvSpPr>
          <p:nvPr>
            <p:ph type="title"/>
          </p:nvPr>
        </p:nvSpPr>
        <p:spPr>
          <a:xfrm>
            <a:off x="571412" y="664581"/>
            <a:ext cx="11046000" cy="553530"/>
          </a:xfrm>
        </p:spPr>
        <p:txBody>
          <a:bodyPr/>
          <a:lstStyle/>
          <a:p>
            <a:r>
              <a:rPr lang="zh-CN" sz="2800" dirty="0"/>
              <a:t>安全密钥：注册密钥</a:t>
            </a:r>
          </a:p>
        </p:txBody>
      </p:sp>
      <p:sp>
        <p:nvSpPr>
          <p:cNvPr id="11" name="Text Placeholder 3">
            <a:extLst>
              <a:ext uri="{FF2B5EF4-FFF2-40B4-BE49-F238E27FC236}">
                <a16:creationId xmlns:a16="http://schemas.microsoft.com/office/drawing/2014/main" id="{C5A75716-8B08-6543-B646-87DEAC91E411}"/>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zh-CN" dirty="0">
                <a:solidFill>
                  <a:srgbClr val="C00000"/>
                </a:solidFill>
                <a:latin typeface="+mj-ea"/>
                <a:ea typeface="+mj-ea"/>
                <a:cs typeface="Times New Roman" panose="02020603050405020304" pitchFamily="18" charset="0"/>
              </a:rPr>
              <a:t>[对于其他 Salesforce 产品]</a:t>
            </a:r>
          </a:p>
          <a:p>
            <a:endParaRPr lang="en-US" dirty="0">
              <a:solidFill>
                <a:srgbClr val="C00000"/>
              </a:solidFill>
              <a:latin typeface="+mj-ea"/>
              <a:ea typeface="+mj-ea"/>
            </a:endParaRPr>
          </a:p>
        </p:txBody>
      </p:sp>
      <p:sp>
        <p:nvSpPr>
          <p:cNvPr id="12" name="Rounded Rectangle 11">
            <a:extLst>
              <a:ext uri="{FF2B5EF4-FFF2-40B4-BE49-F238E27FC236}">
                <a16:creationId xmlns:a16="http://schemas.microsoft.com/office/drawing/2014/main" id="{EC8B6E7B-136E-0F41-B518-754C9B366FDB}"/>
              </a:ext>
            </a:extLst>
          </p:cNvPr>
          <p:cNvSpPr/>
          <p:nvPr/>
        </p:nvSpPr>
        <p:spPr>
          <a:xfrm>
            <a:off x="3920374" y="5107920"/>
            <a:ext cx="1756526" cy="5689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Tree>
    <p:extLst>
      <p:ext uri="{BB962C8B-B14F-4D97-AF65-F5344CB8AC3E}">
        <p14:creationId xmlns:p14="http://schemas.microsoft.com/office/powerpoint/2010/main" val="3453878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A628967-F196-744F-AD51-DD02C25B0B8D}"/>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5.请为安全密钥指定名称，以便轻松识别，然后单击“</a:t>
            </a:r>
            <a:r>
              <a:rPr lang="zh-CN" b="1" dirty="0">
                <a:latin typeface="SimHei" panose="02010609060101010101" pitchFamily="49" charset="-122"/>
                <a:ea typeface="SimHei" panose="02010609060101010101" pitchFamily="49" charset="-122"/>
              </a:rPr>
              <a:t>完成</a:t>
            </a:r>
            <a:r>
              <a:rPr lang="zh-CN" dirty="0">
                <a:latin typeface="SimHei" panose="02010609060101010101" pitchFamily="49" charset="-122"/>
                <a:ea typeface="SimHei" panose="02010609060101010101" pitchFamily="49" charset="-122"/>
              </a:rPr>
              <a:t>”。</a:t>
            </a:r>
          </a:p>
          <a:p>
            <a:endParaRPr lang="en-US" dirty="0">
              <a:latin typeface="SimHei" panose="02010609060101010101" pitchFamily="49" charset="-122"/>
              <a:ea typeface="SimHei" panose="02010609060101010101" pitchFamily="49" charset="-122"/>
            </a:endParaRPr>
          </a:p>
          <a:p>
            <a:r>
              <a:rPr lang="zh-CN" dirty="0">
                <a:latin typeface="SimHei" panose="02010609060101010101" pitchFamily="49" charset="-122"/>
                <a:ea typeface="SimHei" panose="02010609060101010101" pitchFamily="49" charset="-122"/>
              </a:rPr>
              <a:t> </a:t>
            </a:r>
          </a:p>
        </p:txBody>
      </p:sp>
      <p:sp>
        <p:nvSpPr>
          <p:cNvPr id="6" name="Rectangle 5">
            <a:extLst>
              <a:ext uri="{FF2B5EF4-FFF2-40B4-BE49-F238E27FC236}">
                <a16:creationId xmlns:a16="http://schemas.microsoft.com/office/drawing/2014/main" id="{0D0D50AC-E475-C14A-8F8B-03C6A9006FE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6.就这样！您已成功将安全密钥连接到帐户，并完成登录。</a:t>
            </a:r>
          </a:p>
        </p:txBody>
      </p:sp>
      <p:pic>
        <p:nvPicPr>
          <p:cNvPr id="7" name="Picture 6">
            <a:extLst>
              <a:ext uri="{FF2B5EF4-FFF2-40B4-BE49-F238E27FC236}">
                <a16:creationId xmlns:a16="http://schemas.microsoft.com/office/drawing/2014/main" id="{2BD39A0C-2319-5144-96C5-3BE89A70AA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182" y="3300984"/>
            <a:ext cx="1870147"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90BCFFB8-1A59-1943-8E18-38C36A4973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8524" y="4111042"/>
            <a:ext cx="2743200" cy="1580284"/>
          </a:xfrm>
          <a:prstGeom prst="rect">
            <a:avLst/>
          </a:prstGeom>
        </p:spPr>
      </p:pic>
      <p:sp>
        <p:nvSpPr>
          <p:cNvPr id="9" name="Title 1">
            <a:extLst>
              <a:ext uri="{FF2B5EF4-FFF2-40B4-BE49-F238E27FC236}">
                <a16:creationId xmlns:a16="http://schemas.microsoft.com/office/drawing/2014/main" id="{622817F0-B371-4C45-9D8A-6B4ED373D8EA}"/>
              </a:ext>
            </a:extLst>
          </p:cNvPr>
          <p:cNvSpPr>
            <a:spLocks noGrp="1"/>
          </p:cNvSpPr>
          <p:nvPr>
            <p:ph type="title"/>
          </p:nvPr>
        </p:nvSpPr>
        <p:spPr>
          <a:xfrm>
            <a:off x="571412" y="664581"/>
            <a:ext cx="11046000" cy="553530"/>
          </a:xfrm>
        </p:spPr>
        <p:txBody>
          <a:bodyPr/>
          <a:lstStyle/>
          <a:p>
            <a:r>
              <a:rPr lang="zh-CN" dirty="0"/>
              <a:t>安全密钥：注册密钥（续）</a:t>
            </a:r>
          </a:p>
        </p:txBody>
      </p:sp>
    </p:spTree>
    <p:extLst>
      <p:ext uri="{BB962C8B-B14F-4D97-AF65-F5344CB8AC3E}">
        <p14:creationId xmlns:p14="http://schemas.microsoft.com/office/powerpoint/2010/main" val="12292841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BAAAA4-1AA0-EF4C-9728-ABD4DB126049}"/>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1.使用支持的浏览器，转到登录屏幕，并像往常一样输入用户名和密码。</a:t>
            </a:r>
          </a:p>
          <a:p>
            <a:pPr algn="ctr"/>
            <a:r>
              <a:rPr lang="zh-CN" dirty="0">
                <a:latin typeface="SimHei" panose="02010609060101010101" pitchFamily="49" charset="-122"/>
                <a:ea typeface="SimHei" panose="02010609060101010101" pitchFamily="49" charset="-122"/>
              </a:rPr>
              <a:t> </a:t>
            </a:r>
          </a:p>
        </p:txBody>
      </p:sp>
      <p:sp>
        <p:nvSpPr>
          <p:cNvPr id="3" name="Rectangle 2">
            <a:extLst>
              <a:ext uri="{FF2B5EF4-FFF2-40B4-BE49-F238E27FC236}">
                <a16:creationId xmlns:a16="http://schemas.microsoft.com/office/drawing/2014/main" id="{270A20C4-36AB-AC41-A4F7-3FDF6F23C82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2.Salesforce 会提示您插入安全密钥。 </a:t>
            </a:r>
          </a:p>
        </p:txBody>
      </p:sp>
      <p:sp>
        <p:nvSpPr>
          <p:cNvPr id="4" name="Rectangle 3">
            <a:extLst>
              <a:ext uri="{FF2B5EF4-FFF2-40B4-BE49-F238E27FC236}">
                <a16:creationId xmlns:a16="http://schemas.microsoft.com/office/drawing/2014/main" id="{4EE95498-0877-0E4E-943B-46DEE2320C3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3.将安全密钥连接到计算机。如果浏览器提示，请按安全密钥的按钮。</a:t>
            </a:r>
          </a:p>
          <a:p>
            <a:pPr algn="ctr"/>
            <a:endParaRPr lang="en-US" dirty="0">
              <a:latin typeface="SimHei" panose="02010609060101010101" pitchFamily="49" charset="-122"/>
              <a:ea typeface="SimHei" panose="02010609060101010101" pitchFamily="49" charset="-122"/>
            </a:endParaRPr>
          </a:p>
        </p:txBody>
      </p:sp>
      <p:pic>
        <p:nvPicPr>
          <p:cNvPr id="5" name="Picture 4" descr="Graphical user interface, application&#10;&#10;Description automatically generated">
            <a:extLst>
              <a:ext uri="{FF2B5EF4-FFF2-40B4-BE49-F238E27FC236}">
                <a16:creationId xmlns:a16="http://schemas.microsoft.com/office/drawing/2014/main" id="{032CF790-9346-3E4A-9BCC-C0DF4C78ECDE}"/>
              </a:ext>
            </a:extLst>
          </p:cNvPr>
          <p:cNvPicPr>
            <a:picLocks noChangeAspect="1"/>
          </p:cNvPicPr>
          <p:nvPr/>
        </p:nvPicPr>
        <p:blipFill>
          <a:blip r:embed="rId3"/>
          <a:stretch>
            <a:fillRect/>
          </a:stretch>
        </p:blipFill>
        <p:spPr>
          <a:xfrm>
            <a:off x="602286" y="3304105"/>
            <a:ext cx="2503940" cy="3200400"/>
          </a:xfrm>
          <a:prstGeom prst="rect">
            <a:avLst/>
          </a:prstGeom>
        </p:spPr>
      </p:pic>
      <p:sp>
        <p:nvSpPr>
          <p:cNvPr id="6" name="Rectangle 5">
            <a:extLst>
              <a:ext uri="{FF2B5EF4-FFF2-40B4-BE49-F238E27FC236}">
                <a16:creationId xmlns:a16="http://schemas.microsoft.com/office/drawing/2014/main" id="{8C0BAE92-5D9C-1B4F-A249-E040F43EF6EE}"/>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4.您已成功登录帐户。</a:t>
            </a:r>
          </a:p>
          <a:p>
            <a:endParaRPr lang="en-US" dirty="0">
              <a:latin typeface="SimHei" panose="02010609060101010101" pitchFamily="49" charset="-122"/>
              <a:ea typeface="SimHei" panose="02010609060101010101" pitchFamily="49" charset="-122"/>
            </a:endParaRPr>
          </a:p>
        </p:txBody>
      </p:sp>
      <p:pic>
        <p:nvPicPr>
          <p:cNvPr id="7" name="Picture 6" descr="Graphical user interface, application, Teams&#10;&#10;Description automatically generated">
            <a:extLst>
              <a:ext uri="{FF2B5EF4-FFF2-40B4-BE49-F238E27FC236}">
                <a16:creationId xmlns:a16="http://schemas.microsoft.com/office/drawing/2014/main" id="{E94B62EC-9C86-DB46-8F70-B81F344E63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4318" y="3304105"/>
            <a:ext cx="1866900" cy="3200400"/>
          </a:xfrm>
          <a:prstGeom prst="rect">
            <a:avLst/>
          </a:prstGeom>
        </p:spPr>
      </p:pic>
      <p:pic>
        <p:nvPicPr>
          <p:cNvPr id="8" name="Picture 7" descr="Icon&#10;&#10;Description automatically generated">
            <a:extLst>
              <a:ext uri="{FF2B5EF4-FFF2-40B4-BE49-F238E27FC236}">
                <a16:creationId xmlns:a16="http://schemas.microsoft.com/office/drawing/2014/main" id="{B65AA378-4632-CF49-A7D6-77AC0CDBBB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1452" y="3989905"/>
            <a:ext cx="1783080" cy="18288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603D4F9F-7BA4-8E46-B997-97BBF1932A8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4163"/>
            <a:ext cx="2743200" cy="1580284"/>
          </a:xfrm>
          <a:prstGeom prst="rect">
            <a:avLst/>
          </a:prstGeom>
        </p:spPr>
      </p:pic>
      <p:sp>
        <p:nvSpPr>
          <p:cNvPr id="10" name="Title 1">
            <a:extLst>
              <a:ext uri="{FF2B5EF4-FFF2-40B4-BE49-F238E27FC236}">
                <a16:creationId xmlns:a16="http://schemas.microsoft.com/office/drawing/2014/main" id="{233C7ABE-C76C-1248-AD14-0F91A946A63D}"/>
              </a:ext>
            </a:extLst>
          </p:cNvPr>
          <p:cNvSpPr>
            <a:spLocks noGrp="1"/>
          </p:cNvSpPr>
          <p:nvPr>
            <p:ph type="title"/>
          </p:nvPr>
        </p:nvSpPr>
        <p:spPr>
          <a:xfrm>
            <a:off x="571412" y="664581"/>
            <a:ext cx="11046000" cy="553530"/>
          </a:xfrm>
        </p:spPr>
        <p:txBody>
          <a:bodyPr/>
          <a:lstStyle/>
          <a:p>
            <a:r>
              <a:rPr lang="zh-CN" sz="2800" dirty="0"/>
              <a:t>安全密钥：登录</a:t>
            </a:r>
          </a:p>
        </p:txBody>
      </p:sp>
      <p:sp>
        <p:nvSpPr>
          <p:cNvPr id="11" name="Text Placeholder 3">
            <a:extLst>
              <a:ext uri="{FF2B5EF4-FFF2-40B4-BE49-F238E27FC236}">
                <a16:creationId xmlns:a16="http://schemas.microsoft.com/office/drawing/2014/main" id="{46B5100A-4143-294F-8A03-03983B73F1B4}"/>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zh-CN" dirty="0">
                <a:solidFill>
                  <a:srgbClr val="C00000"/>
                </a:solidFill>
                <a:latin typeface="+mj-ea"/>
                <a:ea typeface="+mj-ea"/>
                <a:cs typeface="Times New Roman" panose="02020603050405020304" pitchFamily="18" charset="0"/>
              </a:rPr>
              <a:t>[对于所有构建于 Salesforce 平台的产品]</a:t>
            </a:r>
          </a:p>
        </p:txBody>
      </p:sp>
    </p:spTree>
    <p:extLst>
      <p:ext uri="{BB962C8B-B14F-4D97-AF65-F5344CB8AC3E}">
        <p14:creationId xmlns:p14="http://schemas.microsoft.com/office/powerpoint/2010/main" val="10542526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5BA184-5D3B-3648-9E8C-885B95D63DC1}"/>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1.使用支持的浏览器，转到登录屏幕，并像往常一样输入用户名和密码。</a:t>
            </a:r>
          </a:p>
          <a:p>
            <a:pPr algn="ctr"/>
            <a:r>
              <a:rPr lang="zh-CN" dirty="0">
                <a:latin typeface="SimHei" panose="02010609060101010101" pitchFamily="49" charset="-122"/>
                <a:ea typeface="SimHei" panose="02010609060101010101" pitchFamily="49" charset="-122"/>
              </a:rPr>
              <a:t> </a:t>
            </a:r>
          </a:p>
        </p:txBody>
      </p:sp>
      <p:sp>
        <p:nvSpPr>
          <p:cNvPr id="3" name="Rectangle 2">
            <a:extLst>
              <a:ext uri="{FF2B5EF4-FFF2-40B4-BE49-F238E27FC236}">
                <a16:creationId xmlns:a16="http://schemas.microsoft.com/office/drawing/2014/main" id="{531FEFFA-DE16-C847-B3B3-119F08963DA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2.将为帐户注册的安全密钥连接到计算机，然后单击“</a:t>
            </a:r>
            <a:r>
              <a:rPr lang="zh-CN" b="1" dirty="0">
                <a:latin typeface="SimHei" panose="02010609060101010101" pitchFamily="49" charset="-122"/>
                <a:ea typeface="SimHei" panose="02010609060101010101" pitchFamily="49" charset="-122"/>
              </a:rPr>
              <a:t>验证</a:t>
            </a:r>
            <a:r>
              <a:rPr lang="zh-CN" dirty="0">
                <a:latin typeface="SimHei" panose="02010609060101010101" pitchFamily="49" charset="-122"/>
                <a:ea typeface="SimHei" panose="02010609060101010101" pitchFamily="49" charset="-122"/>
              </a:rPr>
              <a:t>”。 </a:t>
            </a:r>
          </a:p>
        </p:txBody>
      </p:sp>
      <p:sp>
        <p:nvSpPr>
          <p:cNvPr id="4" name="Rectangle 3">
            <a:extLst>
              <a:ext uri="{FF2B5EF4-FFF2-40B4-BE49-F238E27FC236}">
                <a16:creationId xmlns:a16="http://schemas.microsoft.com/office/drawing/2014/main" id="{686AEB51-3F2D-AE4B-95F9-3B567D6BE532}"/>
              </a:ext>
            </a:extLst>
          </p:cNvPr>
          <p:cNvSpPr/>
          <p:nvPr/>
        </p:nvSpPr>
        <p:spPr>
          <a:xfrm>
            <a:off x="6455664" y="1499616"/>
            <a:ext cx="2578608"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3.在浏览器提示时，请按安全密钥的按钮。</a:t>
            </a:r>
          </a:p>
          <a:p>
            <a:pPr algn="ctr"/>
            <a:endParaRPr lang="en-US" dirty="0">
              <a:latin typeface="SimHei" panose="02010609060101010101" pitchFamily="49" charset="-122"/>
              <a:ea typeface="SimHei" panose="02010609060101010101" pitchFamily="49" charset="-122"/>
            </a:endParaRPr>
          </a:p>
        </p:txBody>
      </p:sp>
      <p:pic>
        <p:nvPicPr>
          <p:cNvPr id="5" name="Picture 4" descr="Graphical user interface, application&#10;&#10;Description automatically generated">
            <a:extLst>
              <a:ext uri="{FF2B5EF4-FFF2-40B4-BE49-F238E27FC236}">
                <a16:creationId xmlns:a16="http://schemas.microsoft.com/office/drawing/2014/main" id="{F6772C13-EB65-2745-B66C-6D230E5A62FE}"/>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67D35A51-F2DC-8543-A953-0FB2AD19AD4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4.您已成功登录帐户。</a:t>
            </a:r>
          </a:p>
          <a:p>
            <a:endParaRPr lang="en-US" dirty="0">
              <a:latin typeface="SimHei" panose="02010609060101010101" pitchFamily="49" charset="-122"/>
              <a:ea typeface="SimHei" panose="02010609060101010101" pitchFamily="49" charset="-122"/>
            </a:endParaRPr>
          </a:p>
        </p:txBody>
      </p:sp>
      <p:pic>
        <p:nvPicPr>
          <p:cNvPr id="7" name="Picture 6">
            <a:extLst>
              <a:ext uri="{FF2B5EF4-FFF2-40B4-BE49-F238E27FC236}">
                <a16:creationId xmlns:a16="http://schemas.microsoft.com/office/drawing/2014/main" id="{7247192C-23CF-B04D-A147-065076F60C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2694" y="3300984"/>
            <a:ext cx="1870147"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FC4F803-FF78-E744-BB6A-BB26E30A58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1518" y="3300984"/>
            <a:ext cx="1866900" cy="32004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54FE7CA7-C8B8-534D-BCCA-7FDAC8B85D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1042"/>
            <a:ext cx="2743200" cy="1580284"/>
          </a:xfrm>
          <a:prstGeom prst="rect">
            <a:avLst/>
          </a:prstGeom>
        </p:spPr>
      </p:pic>
      <p:sp>
        <p:nvSpPr>
          <p:cNvPr id="10" name="Title 1">
            <a:extLst>
              <a:ext uri="{FF2B5EF4-FFF2-40B4-BE49-F238E27FC236}">
                <a16:creationId xmlns:a16="http://schemas.microsoft.com/office/drawing/2014/main" id="{C3A0AD5F-A030-F049-BFA3-7DFB0E66064D}"/>
              </a:ext>
            </a:extLst>
          </p:cNvPr>
          <p:cNvSpPr>
            <a:spLocks noGrp="1"/>
          </p:cNvSpPr>
          <p:nvPr>
            <p:ph type="title"/>
          </p:nvPr>
        </p:nvSpPr>
        <p:spPr>
          <a:xfrm>
            <a:off x="571412" y="664581"/>
            <a:ext cx="11046000" cy="553530"/>
          </a:xfrm>
        </p:spPr>
        <p:txBody>
          <a:bodyPr/>
          <a:lstStyle/>
          <a:p>
            <a:r>
              <a:rPr lang="zh-CN" sz="2800" dirty="0"/>
              <a:t>安全密钥：登录</a:t>
            </a:r>
          </a:p>
        </p:txBody>
      </p:sp>
      <p:sp>
        <p:nvSpPr>
          <p:cNvPr id="11" name="Text Placeholder 3">
            <a:extLst>
              <a:ext uri="{FF2B5EF4-FFF2-40B4-BE49-F238E27FC236}">
                <a16:creationId xmlns:a16="http://schemas.microsoft.com/office/drawing/2014/main" id="{C551CFEA-251D-0C47-A076-19A935EA7B29}"/>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zh-CN" dirty="0">
                <a:solidFill>
                  <a:srgbClr val="C00000"/>
                </a:solidFill>
                <a:latin typeface="+mj-ea"/>
                <a:ea typeface="+mj-ea"/>
                <a:cs typeface="Times New Roman" panose="02020603050405020304" pitchFamily="18" charset="0"/>
              </a:rPr>
              <a:t>[对于其他 Salesforce 产品]</a:t>
            </a:r>
          </a:p>
        </p:txBody>
      </p:sp>
    </p:spTree>
    <p:extLst>
      <p:ext uri="{BB962C8B-B14F-4D97-AF65-F5344CB8AC3E}">
        <p14:creationId xmlns:p14="http://schemas.microsoft.com/office/powerpoint/2010/main" val="3032799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sp>
        <p:nvSpPr>
          <p:cNvPr id="1088" name="Google Shape;1088;p155"/>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zh-CN" dirty="0"/>
              <a:t>增强业务的安全性</a:t>
            </a:r>
          </a:p>
        </p:txBody>
      </p:sp>
      <p:sp>
        <p:nvSpPr>
          <p:cNvPr id="1089" name="Google Shape;1089;p155"/>
          <p:cNvSpPr txBox="1">
            <a:spLocks noGrp="1"/>
          </p:cNvSpPr>
          <p:nvPr>
            <p:ph type="body" idx="2"/>
          </p:nvPr>
        </p:nvSpPr>
        <p:spPr>
          <a:xfrm>
            <a:off x="428756" y="1026100"/>
            <a:ext cx="10429744" cy="480978"/>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zh-CN"/>
              <a:t>使用多重身份验证 (MFA)，保护 Salesforce 用户帐户</a:t>
            </a:r>
          </a:p>
        </p:txBody>
      </p:sp>
      <p:sp>
        <p:nvSpPr>
          <p:cNvPr id="1090" name="Google Shape;1090;p155"/>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zh-CN" sz="2400" b="1" dirty="0">
                <a:solidFill>
                  <a:srgbClr val="205CA0"/>
                </a:solidFill>
                <a:latin typeface="SimHei" panose="02010609060101010101" pitchFamily="49" charset="-122"/>
                <a:ea typeface="SimHei" panose="02010609060101010101" pitchFamily="49" charset="-122"/>
                <a:cs typeface="Salesforce Sans"/>
                <a:sym typeface="Salesforce Sans"/>
              </a:rPr>
              <a:t>已知信息</a:t>
            </a:r>
          </a:p>
          <a:p>
            <a:pPr marL="0" lvl="0" indent="0" algn="ctr" rtl="0">
              <a:spcBef>
                <a:spcPts val="300"/>
              </a:spcBef>
              <a:spcAft>
                <a:spcPts val="300"/>
              </a:spcAft>
              <a:buNone/>
            </a:pPr>
            <a:r>
              <a:rPr lang="zh-CN" sz="1900" dirty="0">
                <a:solidFill>
                  <a:srgbClr val="59575C"/>
                </a:solidFill>
                <a:latin typeface="SimHei" panose="02010609060101010101" pitchFamily="49" charset="-122"/>
                <a:ea typeface="SimHei" panose="02010609060101010101" pitchFamily="49" charset="-122"/>
                <a:cs typeface="Salesforce Sans"/>
                <a:sym typeface="Salesforce Sans"/>
              </a:rPr>
              <a:t>登录凭证</a:t>
            </a:r>
          </a:p>
        </p:txBody>
      </p:sp>
      <p:sp>
        <p:nvSpPr>
          <p:cNvPr id="1091" name="Google Shape;1091;p155"/>
          <p:cNvSpPr/>
          <p:nvPr/>
        </p:nvSpPr>
        <p:spPr>
          <a:xfrm>
            <a:off x="4102553"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092" name="Google Shape;1092;p155"/>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zh-CN" sz="2400" b="1" dirty="0">
                <a:solidFill>
                  <a:srgbClr val="205CA0"/>
                </a:solidFill>
                <a:latin typeface="SimHei" panose="02010609060101010101" pitchFamily="49" charset="-122"/>
                <a:ea typeface="SimHei" panose="02010609060101010101" pitchFamily="49" charset="-122"/>
                <a:cs typeface="Salesforce Sans"/>
                <a:sym typeface="Salesforce Sans"/>
              </a:rPr>
              <a:t>已知设备</a:t>
            </a:r>
          </a:p>
          <a:p>
            <a:pPr marL="0" lvl="0" indent="0" algn="ctr" rtl="0">
              <a:spcBef>
                <a:spcPts val="300"/>
              </a:spcBef>
              <a:spcAft>
                <a:spcPts val="0"/>
              </a:spcAft>
              <a:buNone/>
            </a:pPr>
            <a:r>
              <a:rPr lang="zh-CN" sz="1900" dirty="0">
                <a:solidFill>
                  <a:schemeClr val="accent2"/>
                </a:solidFill>
                <a:latin typeface="SimHei" panose="02010609060101010101" pitchFamily="49" charset="-122"/>
                <a:ea typeface="SimHei" panose="02010609060101010101" pitchFamily="49" charset="-122"/>
                <a:cs typeface="Salesforce Sans"/>
                <a:sym typeface="Salesforce Sans"/>
              </a:rPr>
              <a:t>Authenticator 应用程序</a:t>
            </a:r>
          </a:p>
          <a:p>
            <a:pPr marL="0" lvl="0" indent="0" algn="ctr" rtl="0">
              <a:spcBef>
                <a:spcPts val="300"/>
              </a:spcBef>
              <a:spcAft>
                <a:spcPts val="0"/>
              </a:spcAft>
              <a:buNone/>
            </a:pPr>
            <a:r>
              <a:rPr lang="zh-CN" sz="1900" dirty="0">
                <a:solidFill>
                  <a:schemeClr val="accent2"/>
                </a:solidFill>
                <a:latin typeface="SimHei" panose="02010609060101010101" pitchFamily="49" charset="-122"/>
                <a:ea typeface="SimHei" panose="02010609060101010101" pitchFamily="49" charset="-122"/>
                <a:cs typeface="Salesforce Sans"/>
                <a:sym typeface="Salesforce Sans"/>
              </a:rPr>
              <a:t> 安全密钥</a:t>
            </a:r>
          </a:p>
          <a:p>
            <a:pPr marL="0" lvl="0" indent="0" algn="l" rtl="0">
              <a:spcBef>
                <a:spcPts val="300"/>
              </a:spcBef>
              <a:spcAft>
                <a:spcPts val="0"/>
              </a:spcAft>
              <a:buNone/>
            </a:pPr>
            <a:endParaRPr sz="19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sp>
        <p:nvSpPr>
          <p:cNvPr id="1093" name="Google Shape;1093;p155"/>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grpSp>
        <p:nvGrpSpPr>
          <p:cNvPr id="1094" name="Google Shape;1094;p155"/>
          <p:cNvGrpSpPr/>
          <p:nvPr/>
        </p:nvGrpSpPr>
        <p:grpSpPr>
          <a:xfrm>
            <a:off x="541677" y="1936201"/>
            <a:ext cx="3657858" cy="2027618"/>
            <a:chOff x="579020" y="2521894"/>
            <a:chExt cx="2974352" cy="1648604"/>
          </a:xfrm>
        </p:grpSpPr>
        <p:pic>
          <p:nvPicPr>
            <p:cNvPr id="1095" name="Google Shape;1095;p155"/>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096" name="Google Shape;1096;p155"/>
            <p:cNvGrpSpPr/>
            <p:nvPr/>
          </p:nvGrpSpPr>
          <p:grpSpPr>
            <a:xfrm>
              <a:off x="579020" y="2521894"/>
              <a:ext cx="2974352" cy="1648604"/>
              <a:chOff x="310555" y="3851187"/>
              <a:chExt cx="4300682" cy="2383754"/>
            </a:xfrm>
          </p:grpSpPr>
          <p:pic>
            <p:nvPicPr>
              <p:cNvPr id="1097" name="Google Shape;1097;p155"/>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098" name="Google Shape;1098;p155"/>
              <p:cNvGrpSpPr/>
              <p:nvPr/>
            </p:nvGrpSpPr>
            <p:grpSpPr>
              <a:xfrm>
                <a:off x="455499" y="3851187"/>
                <a:ext cx="3975729" cy="2269478"/>
                <a:chOff x="0" y="0"/>
                <a:chExt cx="7953048" cy="4539865"/>
              </a:xfrm>
            </p:grpSpPr>
            <p:pic>
              <p:nvPicPr>
                <p:cNvPr id="1099" name="Google Shape;1099;p155" descr="SafariBrowserBar.png"/>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100" name="Google Shape;1100;p155" descr="MacbookPro2018_Cutout.png"/>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101" name="Google Shape;1101;p155"/>
          <p:cNvGrpSpPr/>
          <p:nvPr/>
        </p:nvGrpSpPr>
        <p:grpSpPr>
          <a:xfrm>
            <a:off x="5619352" y="1822289"/>
            <a:ext cx="1119241" cy="2140950"/>
            <a:chOff x="6224460" y="2105973"/>
            <a:chExt cx="1490930" cy="2851938"/>
          </a:xfrm>
        </p:grpSpPr>
        <p:pic>
          <p:nvPicPr>
            <p:cNvPr id="1102" name="Google Shape;1102;p155"/>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103" name="Google Shape;1103;p155"/>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104" name="Google Shape;1104;p155"/>
          <p:cNvGrpSpPr/>
          <p:nvPr/>
        </p:nvGrpSpPr>
        <p:grpSpPr>
          <a:xfrm>
            <a:off x="8863898" y="2529464"/>
            <a:ext cx="1597500" cy="726600"/>
            <a:chOff x="10894148" y="3237727"/>
            <a:chExt cx="1597500" cy="726600"/>
          </a:xfrm>
        </p:grpSpPr>
        <p:grpSp>
          <p:nvGrpSpPr>
            <p:cNvPr id="1105" name="Google Shape;1105;p155"/>
            <p:cNvGrpSpPr/>
            <p:nvPr/>
          </p:nvGrpSpPr>
          <p:grpSpPr>
            <a:xfrm>
              <a:off x="10951025" y="3500751"/>
              <a:ext cx="315049" cy="315049"/>
              <a:chOff x="12341216" y="3560346"/>
              <a:chExt cx="462627" cy="462627"/>
            </a:xfrm>
          </p:grpSpPr>
          <p:sp>
            <p:nvSpPr>
              <p:cNvPr id="1106" name="Google Shape;1106;p155"/>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dirty="0">
                  <a:solidFill>
                    <a:srgbClr val="205CA0"/>
                  </a:solidFill>
                  <a:latin typeface="SimHei" panose="02010609060101010101" pitchFamily="49" charset="-122"/>
                  <a:ea typeface="SimHei" panose="02010609060101010101" pitchFamily="49" charset="-122"/>
                  <a:sym typeface="Arial"/>
                </a:endParaRPr>
              </a:p>
            </p:txBody>
          </p:sp>
          <p:sp>
            <p:nvSpPr>
              <p:cNvPr id="1107" name="Google Shape;1107;p155"/>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dirty="0">
                  <a:solidFill>
                    <a:srgbClr val="205CA0"/>
                  </a:solidFill>
                  <a:latin typeface="SimHei" panose="02010609060101010101" pitchFamily="49" charset="-122"/>
                  <a:ea typeface="SimHei" panose="02010609060101010101" pitchFamily="49" charset="-122"/>
                  <a:sym typeface="Arial"/>
                </a:endParaRPr>
              </a:p>
            </p:txBody>
          </p:sp>
        </p:grpSp>
        <p:sp>
          <p:nvSpPr>
            <p:cNvPr id="1108" name="Google Shape;1108;p155"/>
            <p:cNvSpPr txBox="1"/>
            <p:nvPr/>
          </p:nvSpPr>
          <p:spPr>
            <a:xfrm>
              <a:off x="10894148" y="3237727"/>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zh-CN" sz="3100" b="1" dirty="0">
                  <a:solidFill>
                    <a:srgbClr val="205CA0"/>
                  </a:solidFill>
                  <a:latin typeface="SimHei" panose="02010609060101010101" pitchFamily="49" charset="-122"/>
                  <a:ea typeface="SimHei" panose="02010609060101010101" pitchFamily="49" charset="-122"/>
                  <a:cs typeface="Salesforce Sans"/>
                  <a:sym typeface="Salesforce Sans"/>
                </a:rPr>
                <a:t>MFA</a:t>
              </a:r>
            </a:p>
            <a:p>
              <a:pPr marL="0" lvl="0" indent="0" algn="l" rtl="0">
                <a:spcBef>
                  <a:spcPts val="300"/>
                </a:spcBef>
                <a:spcAft>
                  <a:spcPts val="0"/>
                </a:spcAft>
                <a:buNone/>
              </a:pPr>
              <a:endParaRPr sz="19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grpSp>
      <p:pic>
        <p:nvPicPr>
          <p:cNvPr id="1109" name="Google Shape;1109;p155"/>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1110" name="Google Shape;1110;p155"/>
          <p:cNvGrpSpPr/>
          <p:nvPr/>
        </p:nvGrpSpPr>
        <p:grpSpPr>
          <a:xfrm>
            <a:off x="8045655" y="4052048"/>
            <a:ext cx="3233987" cy="2805139"/>
            <a:chOff x="8569990" y="4187170"/>
            <a:chExt cx="3234957" cy="2805139"/>
          </a:xfrm>
        </p:grpSpPr>
        <p:pic>
          <p:nvPicPr>
            <p:cNvPr id="1111" name="Google Shape;1111;p155"/>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1112" name="Google Shape;1112;p155"/>
            <p:cNvSpPr txBox="1"/>
            <p:nvPr/>
          </p:nvSpPr>
          <p:spPr>
            <a:xfrm rot="21576074">
              <a:off x="8944824" y="4604901"/>
              <a:ext cx="2435862"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zh-CN" sz="1600" b="1" dirty="0">
                  <a:solidFill>
                    <a:srgbClr val="FFFFFF"/>
                  </a:solidFill>
                  <a:latin typeface="SimHei" panose="02010609060101010101" pitchFamily="49" charset="-122"/>
                  <a:ea typeface="SimHei" panose="02010609060101010101" pitchFamily="49" charset="-122"/>
                  <a:cs typeface="Salesforce Sans"/>
                  <a:sym typeface="Salesforce Sans"/>
                </a:rPr>
                <a:t>启用 MFA 是您可以使用的其中一个最简单和最有效的措施，帮助保护贵组织  </a:t>
              </a: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209" name="Google Shape;1209;p160"/>
          <p:cNvSpPr txBox="1"/>
          <p:nvPr/>
        </p:nvSpPr>
        <p:spPr>
          <a:xfrm>
            <a:off x="571500" y="2152579"/>
            <a:ext cx="6212699" cy="1961583"/>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使用指纹、虹膜或面部识别扫描，验证身份。</a:t>
            </a:r>
          </a:p>
          <a:p>
            <a:pPr marL="609600" lvl="0" indent="-406400">
              <a:spcBef>
                <a:spcPts val="700"/>
              </a:spcBef>
              <a:buClr>
                <a:schemeClr val="accent2"/>
              </a:buClr>
              <a:buSzPts val="1600"/>
              <a:buFont typeface="Salesforce Sans"/>
              <a:buChar char="●"/>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无需应用程序或额外硬件。</a:t>
            </a:r>
          </a:p>
          <a:p>
            <a:pPr marL="609600" lvl="0" indent="-406400" algn="l" rtl="0">
              <a:spcBef>
                <a:spcPts val="700"/>
              </a:spcBef>
              <a:spcAft>
                <a:spcPts val="0"/>
              </a:spcAft>
              <a:buClr>
                <a:schemeClr val="accent2"/>
              </a:buClr>
              <a:buSzPts val="1600"/>
              <a:buFont typeface="Salesforce Sans"/>
              <a:buChar char="●"/>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对用户帐户唯一的强公钥加密。</a:t>
            </a:r>
          </a:p>
          <a:p>
            <a:pPr marL="609600" lvl="0" indent="-406400" algn="l" rtl="0">
              <a:spcBef>
                <a:spcPts val="700"/>
              </a:spcBef>
              <a:spcAft>
                <a:spcPts val="0"/>
              </a:spcAft>
              <a:buClr>
                <a:schemeClr val="accent2"/>
              </a:buClr>
              <a:buSzPts val="1600"/>
              <a:buFont typeface="Salesforce Sans"/>
              <a:buChar char="●"/>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防御恶意软件、网络钓鱼和中间人攻击。</a:t>
            </a:r>
          </a:p>
          <a:p>
            <a:pPr marL="609600" lvl="0" indent="0" algn="l" rtl="0">
              <a:spcBef>
                <a:spcPts val="700"/>
              </a:spcBef>
              <a:spcAft>
                <a:spcPts val="0"/>
              </a:spcAft>
              <a:buNone/>
            </a:pPr>
            <a:endParaRPr sz="1900" dirty="0">
              <a:solidFill>
                <a:schemeClr val="accent2"/>
              </a:solidFill>
              <a:latin typeface="SimHei" panose="02010609060101010101" pitchFamily="49" charset="-122"/>
              <a:ea typeface="SimHei" panose="02010609060101010101" pitchFamily="49" charset="-122"/>
              <a:cs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3100" b="1" dirty="0">
                <a:solidFill>
                  <a:srgbClr val="205CA0"/>
                </a:solidFill>
                <a:latin typeface="SimHei" panose="02010609060101010101" pitchFamily="49" charset="-122"/>
                <a:ea typeface="SimHei" panose="02010609060101010101" pitchFamily="49" charset="-122"/>
                <a:cs typeface="Salesforce Sans"/>
                <a:sym typeface="Salesforce Sans"/>
              </a:rPr>
              <a:t>内置验证器</a:t>
            </a:r>
          </a:p>
        </p:txBody>
      </p:sp>
      <p:sp>
        <p:nvSpPr>
          <p:cNvPr id="1211" name="Google Shape;1211;p160"/>
          <p:cNvSpPr/>
          <p:nvPr/>
        </p:nvSpPr>
        <p:spPr>
          <a:xfrm>
            <a:off x="7161985" y="1431935"/>
            <a:ext cx="4530300" cy="4341300"/>
          </a:xfrm>
          <a:prstGeom prst="rect">
            <a:avLst/>
          </a:prstGeom>
          <a:solidFill>
            <a:srgbClr val="002060"/>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dirty="0">
              <a:latin typeface="SimHei" panose="02010609060101010101" pitchFamily="49" charset="-122"/>
              <a:ea typeface="SimHei" panose="02010609060101010101" pitchFamily="49" charset="-122"/>
            </a:endParaRPr>
          </a:p>
        </p:txBody>
      </p:sp>
      <p:sp>
        <p:nvSpPr>
          <p:cNvPr id="1213" name="Google Shape;1213;p160"/>
          <p:cNvSpPr txBox="1"/>
          <p:nvPr/>
        </p:nvSpPr>
        <p:spPr>
          <a:xfrm>
            <a:off x="582268" y="3770966"/>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zh-CN" sz="1900" b="1" dirty="0">
                <a:solidFill>
                  <a:schemeClr val="dk1"/>
                </a:solidFill>
                <a:latin typeface="SimHei" panose="02010609060101010101" pitchFamily="49" charset="-122"/>
                <a:ea typeface="SimHei" panose="02010609060101010101" pitchFamily="49" charset="-122"/>
                <a:cs typeface="Salesforce Sans"/>
                <a:sym typeface="Salesforce Sans"/>
              </a:rPr>
              <a:t>使用此类验证方法登录简单易用！</a:t>
            </a:r>
          </a:p>
          <a:p>
            <a:pPr marL="609600" lvl="0" indent="-406400" algn="l" rtl="0">
              <a:lnSpc>
                <a:spcPct val="100000"/>
              </a:lnSpc>
              <a:spcBef>
                <a:spcPts val="700"/>
              </a:spcBef>
              <a:spcAft>
                <a:spcPts val="0"/>
              </a:spcAft>
              <a:buClr>
                <a:schemeClr val="accent2"/>
              </a:buClr>
              <a:buSzPts val="1600"/>
              <a:buFont typeface="+mj-lt"/>
              <a:buAutoNum type="arabicPeriod"/>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输入用户名和密码。</a:t>
            </a:r>
          </a:p>
          <a:p>
            <a:pPr marL="609600" lvl="0" indent="-406400" algn="l" rtl="0">
              <a:lnSpc>
                <a:spcPct val="100000"/>
              </a:lnSpc>
              <a:spcBef>
                <a:spcPts val="700"/>
              </a:spcBef>
              <a:spcAft>
                <a:spcPts val="700"/>
              </a:spcAft>
              <a:buClr>
                <a:schemeClr val="accent2"/>
              </a:buClr>
              <a:buSzPts val="1600"/>
              <a:buFont typeface="+mj-lt"/>
              <a:buAutoNum type="arabicPeriod"/>
            </a:pPr>
            <a:r>
              <a:rPr lang="zh-CN" sz="1600" dirty="0">
                <a:solidFill>
                  <a:schemeClr val="accent2"/>
                </a:solidFill>
                <a:latin typeface="SimHei" panose="02010609060101010101" pitchFamily="49" charset="-122"/>
                <a:ea typeface="SimHei" panose="02010609060101010101" pitchFamily="49" charset="-122"/>
                <a:cs typeface="Salesforce Sans"/>
                <a:sym typeface="Salesforce Sans"/>
              </a:rPr>
              <a:t>使用内置验证器，提供生物特征标识符、PIN 或密码。</a:t>
            </a:r>
          </a:p>
        </p:txBody>
      </p:sp>
      <p:sp>
        <p:nvSpPr>
          <p:cNvPr id="1218" name="Google Shape;1218;p160"/>
          <p:cNvSpPr txBox="1"/>
          <p:nvPr/>
        </p:nvSpPr>
        <p:spPr>
          <a:xfrm>
            <a:off x="442394" y="1205308"/>
            <a:ext cx="6352574" cy="795467"/>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zh-CN" sz="1900" b="1" dirty="0">
                <a:solidFill>
                  <a:schemeClr val="dk1"/>
                </a:solidFill>
                <a:latin typeface="SimHei" panose="02010609060101010101" pitchFamily="49" charset="-122"/>
                <a:ea typeface="SimHei" panose="02010609060101010101" pitchFamily="49" charset="-122"/>
                <a:cs typeface="Salesforce Sans"/>
                <a:sym typeface="Salesforce Sans"/>
              </a:rPr>
              <a:t>使用台式机或移动设备的内置验证器服务，例如 Windows Hello、触控 ID 或面容 ID，轻松验证 MFA。</a:t>
            </a:r>
          </a:p>
        </p:txBody>
      </p:sp>
      <p:pic>
        <p:nvPicPr>
          <p:cNvPr id="13" name="Picture 22">
            <a:extLst>
              <a:ext uri="{FF2B5EF4-FFF2-40B4-BE49-F238E27FC236}">
                <a16:creationId xmlns:a16="http://schemas.microsoft.com/office/drawing/2014/main" id="{39D50B7D-8639-2940-83EF-50A10E414146}"/>
              </a:ext>
            </a:extLst>
          </p:cNvPr>
          <p:cNvPicPr>
            <a:picLocks noChangeAspect="1" noChangeArrowheads="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9036262" y="1644796"/>
            <a:ext cx="781745" cy="685800"/>
          </a:xfrm>
          <a:prstGeom prst="rect">
            <a:avLst/>
          </a:prstGeom>
          <a:noFill/>
          <a:extLst>
            <a:ext uri="{909E8E84-426E-40DD-AFC4-6F175D3DCCD1}">
              <a14:hiddenFill xmlns:a14="http://schemas.microsoft.com/office/drawing/2010/main">
                <a:solidFill>
                  <a:srgbClr val="FFFFFF"/>
                </a:solidFill>
              </a14:hiddenFill>
            </a:ext>
          </a:extLst>
        </p:spPr>
      </p:pic>
      <p:sp>
        <p:nvSpPr>
          <p:cNvPr id="12" name="Google Shape;1216;p160">
            <a:extLst>
              <a:ext uri="{FF2B5EF4-FFF2-40B4-BE49-F238E27FC236}">
                <a16:creationId xmlns:a16="http://schemas.microsoft.com/office/drawing/2014/main" id="{C2EE88BE-E156-9C4B-880A-96FC857B085D}"/>
              </a:ext>
            </a:extLst>
          </p:cNvPr>
          <p:cNvSpPr txBox="1"/>
          <p:nvPr/>
        </p:nvSpPr>
        <p:spPr>
          <a:xfrm>
            <a:off x="7459370" y="2683096"/>
            <a:ext cx="3999205" cy="2844444"/>
          </a:xfrm>
          <a:prstGeom prst="rect">
            <a:avLst/>
          </a:prstGeom>
          <a:noFill/>
          <a:ln>
            <a:noFill/>
          </a:ln>
        </p:spPr>
        <p:txBody>
          <a:bodyPr spcFirstLastPara="1" wrap="square" lIns="0" tIns="0" rIns="0" bIns="0" anchor="t" anchorCtr="0">
            <a:noAutofit/>
          </a:bodyPr>
          <a:lstStyle/>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zh-CN" sz="1700" dirty="0">
                <a:solidFill>
                  <a:srgbClr val="FFFFFF"/>
                </a:solidFill>
                <a:latin typeface="SimHei" panose="02010609060101010101" pitchFamily="49" charset="-122"/>
                <a:ea typeface="SimHei" panose="02010609060101010101" pitchFamily="49" charset="-122"/>
                <a:cs typeface="Salesforce Sans"/>
                <a:sym typeface="Salesforce Sans"/>
              </a:rPr>
              <a:t>用户的设备、操作系统和浏览器必须支持 </a:t>
            </a:r>
            <a:r>
              <a:rPr lang="zh-CN" sz="1700" dirty="0">
                <a:solidFill>
                  <a:schemeClr val="bg1"/>
                </a:solidFill>
                <a:latin typeface="SimHei" panose="02010609060101010101" pitchFamily="49" charset="-122"/>
                <a:ea typeface="SimHei" panose="02010609060101010101" pitchFamily="49" charset="-122"/>
                <a:cs typeface="Salesforce Sans"/>
                <a:sym typeface="Salesforce Sans"/>
                <a:hlinkClick r:id="rId5">
                  <a:extLst>
                    <a:ext uri="{A12FA001-AC4F-418D-AE19-62706E023703}">
                      <ahyp:hlinkClr xmlns:ahyp="http://schemas.microsoft.com/office/drawing/2018/hyperlinkcolor" val="tx"/>
                    </a:ext>
                  </a:extLst>
                </a:hlinkClick>
              </a:rPr>
              <a:t>FIDO2 WebAuthn 标准</a:t>
            </a:r>
            <a:r>
              <a:rPr lang="zh-CN" sz="1700" dirty="0">
                <a:solidFill>
                  <a:srgbClr val="FFFFFF"/>
                </a:solidFill>
                <a:latin typeface="SimHei" panose="02010609060101010101" pitchFamily="49" charset="-122"/>
                <a:ea typeface="SimHei" panose="02010609060101010101" pitchFamily="49" charset="-122"/>
                <a:cs typeface="Salesforce Sans"/>
                <a:sym typeface="Salesforce Sans"/>
              </a:rPr>
              <a:t>。</a:t>
            </a: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zh-CN" sz="1700" dirty="0">
                <a:solidFill>
                  <a:srgbClr val="FFFFFF"/>
                </a:solidFill>
                <a:latin typeface="SimHei" panose="02010609060101010101" pitchFamily="49" charset="-122"/>
                <a:ea typeface="SimHei" panose="02010609060101010101" pitchFamily="49" charset="-122"/>
                <a:cs typeface="Salesforce Sans"/>
                <a:sym typeface="Salesforce Sans"/>
              </a:rPr>
              <a:t>只有启用和设置内置验证器服务，才可以使用生物特征、PIN 或密码验证用户的身份。</a:t>
            </a: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zh-CN" sz="1700" dirty="0">
                <a:solidFill>
                  <a:srgbClr val="FFFFFF"/>
                </a:solidFill>
                <a:latin typeface="SimHei" panose="02010609060101010101" pitchFamily="49" charset="-122"/>
                <a:ea typeface="SimHei" panose="02010609060101010101" pitchFamily="49" charset="-122"/>
                <a:cs typeface="Salesforce Sans"/>
                <a:sym typeface="Salesforce Sans"/>
              </a:rPr>
              <a:t>对于生物特征身份验证，用户的设备必须包含支持的指纹、虹膜或面部扫描仪。</a:t>
            </a:r>
          </a:p>
          <a:p>
            <a:pPr marL="0" lvl="0" indent="0" algn="l" rtl="0">
              <a:spcBef>
                <a:spcPts val="1100"/>
              </a:spcBef>
              <a:spcAft>
                <a:spcPts val="300"/>
              </a:spcAft>
              <a:buNone/>
            </a:pPr>
            <a:endParaRPr sz="17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spTree>
    <p:extLst>
      <p:ext uri="{BB962C8B-B14F-4D97-AF65-F5344CB8AC3E}">
        <p14:creationId xmlns:p14="http://schemas.microsoft.com/office/powerpoint/2010/main" val="31817202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1.在支持的浏览器中，登录帐户。系统会提示通过电子邮件或短信使用一次性密码验证身份。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2.从验证方法的列表中，</a:t>
            </a:r>
            <a:br>
              <a:rPr lang="en-IE" altLang="zh-CN" dirty="0">
                <a:latin typeface="SimHei" panose="02010609060101010101" pitchFamily="49" charset="-122"/>
                <a:ea typeface="SimHei" panose="02010609060101010101" pitchFamily="49" charset="-122"/>
              </a:rPr>
            </a:br>
            <a:r>
              <a:rPr lang="zh-CN" dirty="0">
                <a:latin typeface="SimHei" panose="02010609060101010101" pitchFamily="49" charset="-122"/>
                <a:ea typeface="SimHei" panose="02010609060101010101" pitchFamily="49" charset="-122"/>
              </a:rPr>
              <a:t>选择</a:t>
            </a:r>
            <a:r>
              <a:rPr lang="zh-CN" b="1" dirty="0">
                <a:latin typeface="SimHei" panose="02010609060101010101" pitchFamily="49" charset="-122"/>
                <a:ea typeface="SimHei" panose="02010609060101010101" pitchFamily="49" charset="-122"/>
              </a:rPr>
              <a:t>内置验证器</a:t>
            </a:r>
            <a:r>
              <a:rPr lang="zh-CN" dirty="0">
                <a:latin typeface="SimHei" panose="02010609060101010101" pitchFamily="49" charset="-122"/>
                <a:ea typeface="SimHei" panose="02010609060101010101" pitchFamily="49" charset="-122"/>
              </a:rPr>
              <a:t>。</a:t>
            </a:r>
          </a:p>
          <a:p>
            <a:pPr algn="ctr"/>
            <a:endParaRPr lang="en-US" dirty="0">
              <a:latin typeface="SimHei" panose="02010609060101010101" pitchFamily="49" charset="-122"/>
              <a:ea typeface="SimHei" panose="02010609060101010101" pitchFamily="49" charset="-122"/>
            </a:endParaRPr>
          </a:p>
        </p:txBody>
      </p:sp>
      <p:sp>
        <p:nvSpPr>
          <p:cNvPr id="4" name="Rectangle 3">
            <a:extLst>
              <a:ext uri="{FF2B5EF4-FFF2-40B4-BE49-F238E27FC236}">
                <a16:creationId xmlns:a16="http://schemas.microsoft.com/office/drawing/2014/main" id="{E4EE286D-8C5A-D840-897A-B8867D3BC73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3.单击“</a:t>
            </a:r>
            <a:r>
              <a:rPr lang="zh-CN" b="1" dirty="0">
                <a:latin typeface="SimHei" panose="02010609060101010101" pitchFamily="49" charset="-122"/>
                <a:ea typeface="SimHei" panose="02010609060101010101" pitchFamily="49" charset="-122"/>
              </a:rPr>
              <a:t>注册</a:t>
            </a:r>
            <a:r>
              <a:rPr lang="zh-CN" dirty="0">
                <a:latin typeface="SimHei" panose="02010609060101010101" pitchFamily="49" charset="-122"/>
                <a:ea typeface="SimHei" panose="02010609060101010101" pitchFamily="49" charset="-122"/>
              </a:rPr>
              <a:t>”。</a:t>
            </a:r>
          </a:p>
          <a:p>
            <a:pPr algn="ctr"/>
            <a:endParaRPr lang="en-US" dirty="0">
              <a:latin typeface="SimHei" panose="02010609060101010101" pitchFamily="49" charset="-122"/>
              <a:ea typeface="SimHei" panose="02010609060101010101" pitchFamily="49" charset="-122"/>
            </a:endParaRPr>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4.在提示时，输入为内置验证器设置的标识符，例如指纹、面部扫描或 PIN。</a:t>
            </a:r>
          </a:p>
        </p:txBody>
      </p:sp>
      <p:pic>
        <p:nvPicPr>
          <p:cNvPr id="7" name="Picture 6">
            <a:extLst>
              <a:ext uri="{FF2B5EF4-FFF2-40B4-BE49-F238E27FC236}">
                <a16:creationId xmlns:a16="http://schemas.microsoft.com/office/drawing/2014/main" id="{4F034297-7FBF-F844-8CBC-FBF2680E7269}"/>
              </a:ext>
            </a:extLst>
          </p:cNvPr>
          <p:cNvPicPr>
            <a:picLocks noChangeAspect="1"/>
          </p:cNvPicPr>
          <p:nvPr/>
        </p:nvPicPr>
        <p:blipFill>
          <a:blip r:embed="rId4"/>
          <a:srcRect/>
          <a:stretch/>
        </p:blipFill>
        <p:spPr>
          <a:xfrm>
            <a:off x="3740968" y="3303020"/>
            <a:ext cx="2133600" cy="3196328"/>
          </a:xfrm>
          <a:prstGeom prst="rect">
            <a:avLst/>
          </a:prstGeom>
        </p:spPr>
      </p:pic>
      <p:pic>
        <p:nvPicPr>
          <p:cNvPr id="8" name="Picture 7" descr="Graphical user interface, text, application, chat or text message, website&#10;&#10;Description automatically generated">
            <a:extLst>
              <a:ext uri="{FF2B5EF4-FFF2-40B4-BE49-F238E27FC236}">
                <a16:creationId xmlns:a16="http://schemas.microsoft.com/office/drawing/2014/main" id="{6F66A232-20FC-8148-8E99-DE105495D5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DE89D0D-CCB0-A545-AD6F-A6A6477058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53290" y="3300984"/>
            <a:ext cx="1864122"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664581"/>
            <a:ext cx="11046000" cy="553530"/>
          </a:xfrm>
        </p:spPr>
        <p:txBody>
          <a:bodyPr/>
          <a:lstStyle/>
          <a:p>
            <a:r>
              <a:rPr lang="zh-CN" sz="2800" dirty="0"/>
              <a:t>内置验证器：注册验证器</a:t>
            </a:r>
          </a:p>
        </p:txBody>
      </p:sp>
      <p:sp>
        <p:nvSpPr>
          <p:cNvPr id="11" name="Text Placeholder 3">
            <a:extLst>
              <a:ext uri="{FF2B5EF4-FFF2-40B4-BE49-F238E27FC236}">
                <a16:creationId xmlns:a16="http://schemas.microsoft.com/office/drawing/2014/main" id="{A49B2A1F-D3AC-9741-9C4E-29B331F99C31}"/>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zh-CN" dirty="0">
                <a:solidFill>
                  <a:srgbClr val="C00000"/>
                </a:solidFill>
                <a:latin typeface="+mj-ea"/>
                <a:ea typeface="+mj-ea"/>
                <a:cs typeface="Times New Roman" panose="02020603050405020304" pitchFamily="18" charset="0"/>
              </a:rPr>
              <a:t>[对于 Heroku、MuleSoft Anypoint Platform 和 Marketing Cloud—Social]</a:t>
            </a:r>
          </a:p>
          <a:p>
            <a:endParaRPr lang="en-US" dirty="0">
              <a:solidFill>
                <a:srgbClr val="C00000"/>
              </a:solidFill>
              <a:latin typeface="+mj-ea"/>
              <a:ea typeface="+mj-ea"/>
            </a:endParaRPr>
          </a:p>
        </p:txBody>
      </p:sp>
      <p:sp>
        <p:nvSpPr>
          <p:cNvPr id="12" name="Rounded Rectangle 11">
            <a:extLst>
              <a:ext uri="{FF2B5EF4-FFF2-40B4-BE49-F238E27FC236}">
                <a16:creationId xmlns:a16="http://schemas.microsoft.com/office/drawing/2014/main" id="{3A28368A-5E9C-F745-9D2B-0A804E433237}"/>
              </a:ext>
            </a:extLst>
          </p:cNvPr>
          <p:cNvSpPr/>
          <p:nvPr/>
        </p:nvSpPr>
        <p:spPr>
          <a:xfrm>
            <a:off x="3920374" y="5630437"/>
            <a:ext cx="1756526" cy="5689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Tree>
    <p:extLst>
      <p:ext uri="{BB962C8B-B14F-4D97-AF65-F5344CB8AC3E}">
        <p14:creationId xmlns:p14="http://schemas.microsoft.com/office/powerpoint/2010/main" val="1533704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EB77DD-C3BE-904A-B331-E199FF2F3C6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5.请为内置验证器指定名称，以便轻松识别，然后单击“</a:t>
            </a:r>
            <a:r>
              <a:rPr lang="zh-CN" b="1" dirty="0">
                <a:latin typeface="SimHei" panose="02010609060101010101" pitchFamily="49" charset="-122"/>
                <a:ea typeface="SimHei" panose="02010609060101010101" pitchFamily="49" charset="-122"/>
              </a:rPr>
              <a:t>完成</a:t>
            </a:r>
            <a:r>
              <a:rPr lang="zh-CN" dirty="0">
                <a:latin typeface="SimHei" panose="02010609060101010101" pitchFamily="49" charset="-122"/>
                <a:ea typeface="SimHei" panose="02010609060101010101" pitchFamily="49" charset="-122"/>
              </a:rPr>
              <a:t>”。</a:t>
            </a:r>
          </a:p>
          <a:p>
            <a:endParaRPr lang="en-US" dirty="0">
              <a:latin typeface="SimHei" panose="02010609060101010101" pitchFamily="49" charset="-122"/>
              <a:ea typeface="SimHei" panose="02010609060101010101" pitchFamily="49" charset="-122"/>
            </a:endParaRPr>
          </a:p>
        </p:txBody>
      </p:sp>
      <p:sp>
        <p:nvSpPr>
          <p:cNvPr id="6" name="Rectangle 5">
            <a:extLst>
              <a:ext uri="{FF2B5EF4-FFF2-40B4-BE49-F238E27FC236}">
                <a16:creationId xmlns:a16="http://schemas.microsoft.com/office/drawing/2014/main" id="{7FD98103-44B5-D24B-A14F-A742B37314B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6.就这样！您已成功将内部验证器连接到帐户，并完成登录。</a:t>
            </a:r>
          </a:p>
          <a:p>
            <a:pPr algn="ctr"/>
            <a:endParaRPr lang="en-US" dirty="0">
              <a:latin typeface="SimHei" panose="02010609060101010101" pitchFamily="49" charset="-122"/>
              <a:ea typeface="SimHei" panose="02010609060101010101" pitchFamily="49" charset="-122"/>
            </a:endParaRPr>
          </a:p>
        </p:txBody>
      </p:sp>
      <p:pic>
        <p:nvPicPr>
          <p:cNvPr id="7" name="Picture 6" descr="Graphical user interface, application, Teams&#10;&#10;Description automatically generated">
            <a:extLst>
              <a:ext uri="{FF2B5EF4-FFF2-40B4-BE49-F238E27FC236}">
                <a16:creationId xmlns:a16="http://schemas.microsoft.com/office/drawing/2014/main" id="{B5680AFB-CD8D-E747-A68C-861FBB84316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82E1F10E-4675-C94E-A485-50F8EB086C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9" name="Title 1">
            <a:extLst>
              <a:ext uri="{FF2B5EF4-FFF2-40B4-BE49-F238E27FC236}">
                <a16:creationId xmlns:a16="http://schemas.microsoft.com/office/drawing/2014/main" id="{6D010F7A-16A5-0F44-B63B-5109D6143A8C}"/>
              </a:ext>
            </a:extLst>
          </p:cNvPr>
          <p:cNvSpPr>
            <a:spLocks noGrp="1"/>
          </p:cNvSpPr>
          <p:nvPr>
            <p:ph type="title"/>
          </p:nvPr>
        </p:nvSpPr>
        <p:spPr>
          <a:xfrm>
            <a:off x="571412" y="664581"/>
            <a:ext cx="11046000" cy="553530"/>
          </a:xfrm>
        </p:spPr>
        <p:txBody>
          <a:bodyPr/>
          <a:lstStyle/>
          <a:p>
            <a:r>
              <a:rPr lang="zh-CN" dirty="0"/>
              <a:t>内置验证器：注册验证器（续）</a:t>
            </a:r>
          </a:p>
        </p:txBody>
      </p:sp>
    </p:spTree>
    <p:extLst>
      <p:ext uri="{BB962C8B-B14F-4D97-AF65-F5344CB8AC3E}">
        <p14:creationId xmlns:p14="http://schemas.microsoft.com/office/powerpoint/2010/main" val="20154014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7F61C2-B659-0A4C-8CF2-30F8713124E6}"/>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1.使用支持的浏览器，转到登录屏幕，并像往常一样输入用户名和密码。</a:t>
            </a:r>
          </a:p>
          <a:p>
            <a:pPr algn="ctr"/>
            <a:r>
              <a:rPr lang="zh-CN" dirty="0">
                <a:latin typeface="SimHei" panose="02010609060101010101" pitchFamily="49" charset="-122"/>
                <a:ea typeface="SimHei" panose="02010609060101010101" pitchFamily="49" charset="-122"/>
              </a:rPr>
              <a:t> </a:t>
            </a:r>
          </a:p>
        </p:txBody>
      </p:sp>
      <p:sp>
        <p:nvSpPr>
          <p:cNvPr id="3" name="Rectangle 2">
            <a:extLst>
              <a:ext uri="{FF2B5EF4-FFF2-40B4-BE49-F238E27FC236}">
                <a16:creationId xmlns:a16="http://schemas.microsoft.com/office/drawing/2014/main" id="{EEA61350-9C98-8A45-8F33-2B25BD33462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2.在您看到验证身份屏幕时，单击“</a:t>
            </a:r>
            <a:r>
              <a:rPr lang="zh-CN" b="1" dirty="0">
                <a:latin typeface="SimHei" panose="02010609060101010101" pitchFamily="49" charset="-122"/>
                <a:ea typeface="SimHei" panose="02010609060101010101" pitchFamily="49" charset="-122"/>
              </a:rPr>
              <a:t>验证</a:t>
            </a:r>
            <a:r>
              <a:rPr lang="zh-CN" dirty="0">
                <a:latin typeface="SimHei" panose="02010609060101010101" pitchFamily="49" charset="-122"/>
                <a:ea typeface="SimHei" panose="02010609060101010101" pitchFamily="49" charset="-122"/>
              </a:rPr>
              <a:t>”。 </a:t>
            </a:r>
          </a:p>
        </p:txBody>
      </p:sp>
      <p:sp>
        <p:nvSpPr>
          <p:cNvPr id="4" name="Rectangle 3">
            <a:extLst>
              <a:ext uri="{FF2B5EF4-FFF2-40B4-BE49-F238E27FC236}">
                <a16:creationId xmlns:a16="http://schemas.microsoft.com/office/drawing/2014/main" id="{45F21EB2-6D38-9640-937A-9E6F0E51BE1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3.在提示时，输入为内置验证器设置的标识符，例如指纹、面部扫描或 PIN。</a:t>
            </a:r>
          </a:p>
        </p:txBody>
      </p:sp>
      <p:pic>
        <p:nvPicPr>
          <p:cNvPr id="5" name="Picture 4" descr="Graphical user interface, application&#10;&#10;Description automatically generated">
            <a:extLst>
              <a:ext uri="{FF2B5EF4-FFF2-40B4-BE49-F238E27FC236}">
                <a16:creationId xmlns:a16="http://schemas.microsoft.com/office/drawing/2014/main" id="{635C4329-5D11-7542-B068-DE24BF4D137F}"/>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12C65EEB-0DB7-7D4C-A842-8BAA6606B6F5}"/>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4.您已成功登录。</a:t>
            </a:r>
          </a:p>
          <a:p>
            <a:endParaRPr lang="en-US" dirty="0">
              <a:latin typeface="SimHei" panose="02010609060101010101" pitchFamily="49" charset="-122"/>
              <a:ea typeface="SimHei" panose="02010609060101010101" pitchFamily="49" charset="-122"/>
            </a:endParaRPr>
          </a:p>
        </p:txBody>
      </p:sp>
      <p:pic>
        <p:nvPicPr>
          <p:cNvPr id="7" name="Picture 6" descr="A picture containing text, monitor, electronics, computer&#10;&#10;Description automatically generated">
            <a:extLst>
              <a:ext uri="{FF2B5EF4-FFF2-40B4-BE49-F238E27FC236}">
                <a16:creationId xmlns:a16="http://schemas.microsoft.com/office/drawing/2014/main" id="{419AB2B5-6B9C-8B42-A27C-7132F00DED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06616" y="4111042"/>
            <a:ext cx="2743200" cy="1580284"/>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54FE1E8-65A4-1445-AB34-059CC4BD6B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text, application&#10;&#10;Description automatically generated">
            <a:extLst>
              <a:ext uri="{FF2B5EF4-FFF2-40B4-BE49-F238E27FC236}">
                <a16:creationId xmlns:a16="http://schemas.microsoft.com/office/drawing/2014/main" id="{A215986C-473B-9144-A640-087E7DE9F96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5707" y="3300984"/>
            <a:ext cx="1864122" cy="3200400"/>
          </a:xfrm>
          <a:prstGeom prst="rect">
            <a:avLst/>
          </a:prstGeom>
        </p:spPr>
      </p:pic>
      <p:sp>
        <p:nvSpPr>
          <p:cNvPr id="10" name="Title 1">
            <a:extLst>
              <a:ext uri="{FF2B5EF4-FFF2-40B4-BE49-F238E27FC236}">
                <a16:creationId xmlns:a16="http://schemas.microsoft.com/office/drawing/2014/main" id="{B13FC9BA-A191-4B49-81DA-7191AAD47E1A}"/>
              </a:ext>
            </a:extLst>
          </p:cNvPr>
          <p:cNvSpPr>
            <a:spLocks noGrp="1"/>
          </p:cNvSpPr>
          <p:nvPr>
            <p:ph type="title"/>
          </p:nvPr>
        </p:nvSpPr>
        <p:spPr>
          <a:xfrm>
            <a:off x="571412" y="664581"/>
            <a:ext cx="11046000" cy="553530"/>
          </a:xfrm>
        </p:spPr>
        <p:txBody>
          <a:bodyPr/>
          <a:lstStyle/>
          <a:p>
            <a:r>
              <a:rPr lang="zh-CN" sz="2800" dirty="0"/>
              <a:t>内置验证器：登录</a:t>
            </a:r>
          </a:p>
        </p:txBody>
      </p:sp>
      <p:sp>
        <p:nvSpPr>
          <p:cNvPr id="11" name="Text Placeholder 3">
            <a:extLst>
              <a:ext uri="{FF2B5EF4-FFF2-40B4-BE49-F238E27FC236}">
                <a16:creationId xmlns:a16="http://schemas.microsoft.com/office/drawing/2014/main" id="{4801D551-5368-F44F-B66E-316CA0C73937}"/>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zh-CN" dirty="0">
                <a:solidFill>
                  <a:srgbClr val="C00000"/>
                </a:solidFill>
                <a:latin typeface="+mj-ea"/>
                <a:ea typeface="+mj-ea"/>
                <a:cs typeface="Times New Roman" panose="02020603050405020304" pitchFamily="18" charset="0"/>
              </a:rPr>
              <a:t>[对于 Heroku、MuleSoft Anypoint Platform 和 Marketing Cloud—Social]</a:t>
            </a:r>
          </a:p>
        </p:txBody>
      </p:sp>
    </p:spTree>
    <p:extLst>
      <p:ext uri="{BB962C8B-B14F-4D97-AF65-F5344CB8AC3E}">
        <p14:creationId xmlns:p14="http://schemas.microsoft.com/office/powerpoint/2010/main" val="8785618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7D5A278-9462-344F-B5DF-0E9607C75393}"/>
              </a:ext>
            </a:extLst>
          </p:cNvPr>
          <p:cNvSpPr>
            <a:spLocks noGrp="1"/>
          </p:cNvSpPr>
          <p:nvPr>
            <p:ph type="title"/>
          </p:nvPr>
        </p:nvSpPr>
        <p:spPr>
          <a:xfrm>
            <a:off x="571504" y="63500"/>
            <a:ext cx="11045400" cy="990300"/>
          </a:xfrm>
        </p:spPr>
        <p:txBody>
          <a:bodyPr/>
          <a:lstStyle/>
          <a:p>
            <a:r>
              <a:rPr lang="zh-CN" dirty="0"/>
              <a:t>支持和资源</a:t>
            </a:r>
          </a:p>
        </p:txBody>
      </p:sp>
      <p:sp>
        <p:nvSpPr>
          <p:cNvPr id="8" name="Text Placeholder 3">
            <a:extLst>
              <a:ext uri="{FF2B5EF4-FFF2-40B4-BE49-F238E27FC236}">
                <a16:creationId xmlns:a16="http://schemas.microsoft.com/office/drawing/2014/main" id="{E3C6561B-8AA3-DA42-B420-2C1BCEDC7038}"/>
              </a:ext>
            </a:extLst>
          </p:cNvPr>
          <p:cNvSpPr txBox="1">
            <a:spLocks/>
          </p:cNvSpPr>
          <p:nvPr/>
        </p:nvSpPr>
        <p:spPr>
          <a:xfrm>
            <a:off x="989555" y="1856982"/>
            <a:ext cx="8279705" cy="370457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120000"/>
              </a:lnSpc>
            </a:pPr>
            <a:r>
              <a:rPr lang="zh-CN" sz="2000" dirty="0">
                <a:solidFill>
                  <a:srgbClr val="C00000"/>
                </a:solidFill>
                <a:latin typeface="+mj-ea"/>
                <a:ea typeface="+mj-ea"/>
                <a:cs typeface="Times New Roman" panose="02020603050405020304" pitchFamily="18" charset="0"/>
              </a:rPr>
              <a:t>[管理员：自定义此幻灯片，包含以下内容：</a:t>
            </a:r>
          </a:p>
          <a:p>
            <a:pPr marL="571500" indent="-342900">
              <a:lnSpc>
                <a:spcPct val="120000"/>
              </a:lnSpc>
              <a:buFont typeface="Arial" panose="020B0604020202020204" pitchFamily="34" charset="0"/>
              <a:buChar char="•"/>
            </a:pPr>
            <a:r>
              <a:rPr lang="zh-CN" sz="2000" dirty="0">
                <a:solidFill>
                  <a:srgbClr val="C00000"/>
                </a:solidFill>
                <a:latin typeface="+mj-ea"/>
                <a:ea typeface="+mj-ea"/>
                <a:cs typeface="Times New Roman" panose="02020603050405020304" pitchFamily="18" charset="0"/>
              </a:rPr>
              <a:t>用户可遵循获取帮助或提出问题的过程。</a:t>
            </a:r>
          </a:p>
          <a:p>
            <a:pPr marL="571500" indent="-342900">
              <a:lnSpc>
                <a:spcPct val="120000"/>
              </a:lnSpc>
              <a:buFont typeface="Arial" panose="020B0604020202020204" pitchFamily="34" charset="0"/>
              <a:buChar char="•"/>
            </a:pPr>
            <a:r>
              <a:rPr lang="zh-CN" sz="2000" dirty="0">
                <a:solidFill>
                  <a:srgbClr val="C00000"/>
                </a:solidFill>
                <a:latin typeface="+mj-ea"/>
                <a:ea typeface="+mj-ea"/>
                <a:cs typeface="Times New Roman" panose="02020603050405020304" pitchFamily="18" charset="0"/>
              </a:rPr>
              <a:t>MFA 培训和入门资源的链接。]</a:t>
            </a:r>
          </a:p>
        </p:txBody>
      </p:sp>
    </p:spTree>
    <p:extLst>
      <p:ext uri="{BB962C8B-B14F-4D97-AF65-F5344CB8AC3E}">
        <p14:creationId xmlns:p14="http://schemas.microsoft.com/office/powerpoint/2010/main" val="9704799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156"/>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zh-CN" sz="2300" dirty="0">
                <a:solidFill>
                  <a:srgbClr val="205CA0"/>
                </a:solidFill>
                <a:latin typeface="SimHei" panose="02010609060101010101" pitchFamily="49" charset="-122"/>
                <a:ea typeface="SimHei" panose="02010609060101010101" pitchFamily="49" charset="-122"/>
                <a:cs typeface="Salesforce Sans"/>
                <a:sym typeface="Salesforce Sans"/>
              </a:rPr>
              <a:t>MFA 可以阻止一些最普遍的攻击类型</a:t>
            </a:r>
          </a:p>
        </p:txBody>
      </p:sp>
      <p:sp>
        <p:nvSpPr>
          <p:cNvPr id="1118" name="Google Shape;1118;p156"/>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3100" b="1" dirty="0">
                <a:solidFill>
                  <a:srgbClr val="205CA0"/>
                </a:solidFill>
                <a:latin typeface="SimHei" panose="02010609060101010101" pitchFamily="49" charset="-122"/>
                <a:ea typeface="SimHei" panose="02010609060101010101" pitchFamily="49" charset="-122"/>
                <a:cs typeface="Salesforce Sans"/>
                <a:sym typeface="Salesforce Sans"/>
              </a:rPr>
              <a:t>MFA 如何帮助阻止常见攻击</a:t>
            </a:r>
          </a:p>
        </p:txBody>
      </p:sp>
      <p:sp>
        <p:nvSpPr>
          <p:cNvPr id="1119" name="Google Shape;1119;p156"/>
          <p:cNvSpPr txBox="1"/>
          <p:nvPr/>
        </p:nvSpPr>
        <p:spPr>
          <a:xfrm>
            <a:off x="7649800" y="1752600"/>
            <a:ext cx="3245997"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zh-CN" sz="2400" dirty="0">
                <a:solidFill>
                  <a:srgbClr val="59575C"/>
                </a:solidFill>
                <a:latin typeface="SimHei" panose="02010609060101010101" pitchFamily="49" charset="-122"/>
                <a:ea typeface="SimHei" panose="02010609060101010101" pitchFamily="49" charset="-122"/>
                <a:cs typeface="Salesforce Sans"/>
                <a:sym typeface="Salesforce Sans"/>
              </a:rPr>
              <a:t>网络钓鱼、语音钓鱼、短信钓鱼</a:t>
            </a:r>
          </a:p>
          <a:p>
            <a:pPr marL="0" lvl="0" indent="0" algn="l" rtl="0">
              <a:spcBef>
                <a:spcPts val="1100"/>
              </a:spcBef>
              <a:spcAft>
                <a:spcPts val="0"/>
              </a:spcAft>
              <a:buNone/>
            </a:pPr>
            <a:r>
              <a:rPr lang="zh-CN" sz="2400" dirty="0">
                <a:solidFill>
                  <a:srgbClr val="59575C"/>
                </a:solidFill>
                <a:latin typeface="SimHei" panose="02010609060101010101" pitchFamily="49" charset="-122"/>
                <a:ea typeface="SimHei" panose="02010609060101010101" pitchFamily="49" charset="-122"/>
                <a:cs typeface="Salesforce Sans"/>
                <a:sym typeface="Salesforce Sans"/>
              </a:rPr>
              <a:t>鱼叉式网络钓鱼</a:t>
            </a:r>
          </a:p>
          <a:p>
            <a:pPr marL="0" lvl="0" indent="0" algn="l" rtl="0">
              <a:spcBef>
                <a:spcPts val="1100"/>
              </a:spcBef>
              <a:spcAft>
                <a:spcPts val="0"/>
              </a:spcAft>
              <a:buNone/>
            </a:pPr>
            <a:r>
              <a:rPr lang="zh-CN" sz="2400" dirty="0">
                <a:solidFill>
                  <a:srgbClr val="59575C"/>
                </a:solidFill>
                <a:latin typeface="SimHei" panose="02010609060101010101" pitchFamily="49" charset="-122"/>
                <a:ea typeface="SimHei" panose="02010609060101010101" pitchFamily="49" charset="-122"/>
                <a:cs typeface="Salesforce Sans"/>
                <a:sym typeface="Salesforce Sans"/>
              </a:rPr>
              <a:t>键盘记录器</a:t>
            </a:r>
          </a:p>
          <a:p>
            <a:pPr marL="0" lvl="0" indent="0" algn="l" rtl="0">
              <a:spcBef>
                <a:spcPts val="1100"/>
              </a:spcBef>
              <a:spcAft>
                <a:spcPts val="0"/>
              </a:spcAft>
              <a:buNone/>
            </a:pPr>
            <a:r>
              <a:rPr lang="zh-CN" sz="2400" dirty="0">
                <a:solidFill>
                  <a:srgbClr val="59575C"/>
                </a:solidFill>
                <a:latin typeface="SimHei" panose="02010609060101010101" pitchFamily="49" charset="-122"/>
                <a:ea typeface="SimHei" panose="02010609060101010101" pitchFamily="49" charset="-122"/>
                <a:cs typeface="Salesforce Sans"/>
                <a:sym typeface="Salesforce Sans"/>
              </a:rPr>
              <a:t>凭据填充</a:t>
            </a:r>
          </a:p>
          <a:p>
            <a:pPr marL="0" lvl="0" indent="0" algn="l" rtl="0">
              <a:spcBef>
                <a:spcPts val="1100"/>
              </a:spcBef>
              <a:spcAft>
                <a:spcPts val="0"/>
              </a:spcAft>
              <a:buNone/>
            </a:pPr>
            <a:r>
              <a:rPr lang="zh-CN" sz="2400" dirty="0">
                <a:solidFill>
                  <a:srgbClr val="59575C"/>
                </a:solidFill>
                <a:latin typeface="SimHei" panose="02010609060101010101" pitchFamily="49" charset="-122"/>
                <a:ea typeface="SimHei" panose="02010609060101010101" pitchFamily="49" charset="-122"/>
                <a:cs typeface="Salesforce Sans"/>
                <a:sym typeface="Salesforce Sans"/>
              </a:rPr>
              <a:t>暴力破解攻击</a:t>
            </a:r>
          </a:p>
          <a:p>
            <a:pPr marL="0" lvl="0" indent="0" algn="l" rtl="0">
              <a:spcBef>
                <a:spcPts val="1100"/>
              </a:spcBef>
              <a:spcAft>
                <a:spcPts val="300"/>
              </a:spcAft>
              <a:buNone/>
            </a:pPr>
            <a:r>
              <a:rPr lang="zh-CN" sz="2400" dirty="0">
                <a:solidFill>
                  <a:srgbClr val="59575C"/>
                </a:solidFill>
                <a:latin typeface="SimHei" panose="02010609060101010101" pitchFamily="49" charset="-122"/>
                <a:ea typeface="SimHei" panose="02010609060101010101" pitchFamily="49" charset="-122"/>
                <a:cs typeface="Salesforce Sans"/>
                <a:sym typeface="Salesforce Sans"/>
              </a:rPr>
              <a:t>中间人 (MITM) 攻击</a:t>
            </a:r>
          </a:p>
        </p:txBody>
      </p:sp>
      <p:sp>
        <p:nvSpPr>
          <p:cNvPr id="1120" name="Google Shape;1120;p156"/>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dirty="0">
              <a:solidFill>
                <a:srgbClr val="CC0000"/>
              </a:solidFill>
              <a:latin typeface="SimHei" panose="02010609060101010101" pitchFamily="49" charset="-122"/>
              <a:ea typeface="SimHei" panose="02010609060101010101" pitchFamily="49" charset="-122"/>
              <a:cs typeface="Calibri"/>
              <a:sym typeface="Calibri"/>
            </a:endParaRPr>
          </a:p>
        </p:txBody>
      </p:sp>
      <p:sp>
        <p:nvSpPr>
          <p:cNvPr id="1121" name="Google Shape;1121;p156"/>
          <p:cNvSpPr txBox="1"/>
          <p:nvPr/>
        </p:nvSpPr>
        <p:spPr>
          <a:xfrm>
            <a:off x="1001026" y="1899033"/>
            <a:ext cx="1399639"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zh-CN" sz="1500" b="1" dirty="0">
                <a:solidFill>
                  <a:srgbClr val="205CA0"/>
                </a:solidFill>
                <a:latin typeface="SimHei" panose="02010609060101010101" pitchFamily="49" charset="-122"/>
                <a:ea typeface="SimHei" panose="02010609060101010101" pitchFamily="49" charset="-122"/>
                <a:cs typeface="Salesforce Sans"/>
                <a:sym typeface="Salesforce Sans"/>
              </a:rPr>
              <a:t>攻击者向目标发送电子邮件</a:t>
            </a:r>
          </a:p>
        </p:txBody>
      </p:sp>
      <p:sp>
        <p:nvSpPr>
          <p:cNvPr id="1122" name="Google Shape;1122;p156"/>
          <p:cNvSpPr txBox="1"/>
          <p:nvPr/>
        </p:nvSpPr>
        <p:spPr>
          <a:xfrm>
            <a:off x="457081" y="3304032"/>
            <a:ext cx="2001900"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zh-CN" sz="1500" b="1" dirty="0">
                <a:solidFill>
                  <a:srgbClr val="205CA0"/>
                </a:solidFill>
                <a:latin typeface="SimHei" panose="02010609060101010101" pitchFamily="49" charset="-122"/>
                <a:ea typeface="SimHei" panose="02010609060101010101" pitchFamily="49" charset="-122"/>
                <a:cs typeface="Salesforce Sans"/>
                <a:sym typeface="Salesforce Sans"/>
              </a:rPr>
              <a:t>攻击者收集目标的用户名/密码</a:t>
            </a: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imHei" panose="02010609060101010101" pitchFamily="49" charset="-122"/>
              <a:ea typeface="SimHei" panose="02010609060101010101" pitchFamily="49" charset="-122"/>
              <a:cs typeface="Salesforce Sans"/>
              <a:sym typeface="Salesforce Sans"/>
            </a:endParaRPr>
          </a:p>
        </p:txBody>
      </p:sp>
      <p:sp>
        <p:nvSpPr>
          <p:cNvPr id="1123" name="Google Shape;1123;p156"/>
          <p:cNvSpPr txBox="1"/>
          <p:nvPr/>
        </p:nvSpPr>
        <p:spPr>
          <a:xfrm>
            <a:off x="4611807" y="3303317"/>
            <a:ext cx="1796400"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zh-CN" sz="1500" b="1" dirty="0">
                <a:solidFill>
                  <a:srgbClr val="205CA0"/>
                </a:solidFill>
                <a:latin typeface="SimHei" panose="02010609060101010101" pitchFamily="49" charset="-122"/>
                <a:ea typeface="SimHei" panose="02010609060101010101" pitchFamily="49" charset="-122"/>
                <a:cs typeface="Salesforce Sans"/>
                <a:sym typeface="Salesforce Sans"/>
              </a:rPr>
              <a:t>目标单击电子邮件，这将进入钓鱼网站</a:t>
            </a:r>
          </a:p>
        </p:txBody>
      </p:sp>
      <p:sp>
        <p:nvSpPr>
          <p:cNvPr id="1124" name="Google Shape;1124;p156"/>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dirty="0">
              <a:solidFill>
                <a:srgbClr val="205CA0"/>
              </a:solidFill>
              <a:latin typeface="SimHei" panose="02010609060101010101" pitchFamily="49" charset="-122"/>
              <a:ea typeface="SimHei" panose="02010609060101010101" pitchFamily="49" charset="-122"/>
              <a:cs typeface="Calibri"/>
              <a:sym typeface="Calibri"/>
            </a:endParaRPr>
          </a:p>
        </p:txBody>
      </p:sp>
      <p:grpSp>
        <p:nvGrpSpPr>
          <p:cNvPr id="1125" name="Google Shape;1125;p156"/>
          <p:cNvGrpSpPr/>
          <p:nvPr/>
        </p:nvGrpSpPr>
        <p:grpSpPr>
          <a:xfrm>
            <a:off x="3159975" y="1936722"/>
            <a:ext cx="763910" cy="477380"/>
            <a:chOff x="5452305" y="5153744"/>
            <a:chExt cx="203200" cy="127000"/>
          </a:xfrm>
        </p:grpSpPr>
        <p:sp>
          <p:nvSpPr>
            <p:cNvPr id="1126" name="Google Shape;1126;p156"/>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dirty="0">
                <a:solidFill>
                  <a:srgbClr val="205CA0"/>
                </a:solidFill>
                <a:latin typeface="SimHei" panose="02010609060101010101" pitchFamily="49" charset="-122"/>
                <a:ea typeface="SimHei" panose="02010609060101010101" pitchFamily="49" charset="-122"/>
                <a:cs typeface="Salesforce Sans"/>
                <a:sym typeface="Salesforce Sans"/>
              </a:endParaRPr>
            </a:p>
          </p:txBody>
        </p:sp>
        <p:sp>
          <p:nvSpPr>
            <p:cNvPr id="1127" name="Google Shape;1127;p156"/>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dirty="0">
                <a:solidFill>
                  <a:srgbClr val="205CA0"/>
                </a:solidFill>
                <a:latin typeface="SimHei" panose="02010609060101010101" pitchFamily="49" charset="-122"/>
                <a:ea typeface="SimHei" panose="02010609060101010101" pitchFamily="49" charset="-122"/>
                <a:cs typeface="Salesforce Sans"/>
                <a:sym typeface="Salesforce Sans"/>
              </a:endParaRPr>
            </a:p>
          </p:txBody>
        </p:sp>
        <p:sp>
          <p:nvSpPr>
            <p:cNvPr id="1128" name="Google Shape;1128;p156"/>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dirty="0">
                <a:solidFill>
                  <a:srgbClr val="205CA0"/>
                </a:solidFill>
                <a:latin typeface="SimHei" panose="02010609060101010101" pitchFamily="49" charset="-122"/>
                <a:ea typeface="SimHei" panose="02010609060101010101" pitchFamily="49" charset="-122"/>
                <a:cs typeface="Salesforce Sans"/>
                <a:sym typeface="Salesforce Sans"/>
              </a:endParaRPr>
            </a:p>
          </p:txBody>
        </p:sp>
        <p:sp>
          <p:nvSpPr>
            <p:cNvPr id="1129" name="Google Shape;1129;p156"/>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dirty="0">
                <a:solidFill>
                  <a:srgbClr val="205CA0"/>
                </a:solidFill>
                <a:latin typeface="SimHei" panose="02010609060101010101" pitchFamily="49" charset="-122"/>
                <a:ea typeface="SimHei" panose="02010609060101010101" pitchFamily="49" charset="-122"/>
                <a:cs typeface="Salesforce Sans"/>
                <a:sym typeface="Salesforce Sans"/>
              </a:endParaRPr>
            </a:p>
          </p:txBody>
        </p:sp>
      </p:grpSp>
      <p:cxnSp>
        <p:nvCxnSpPr>
          <p:cNvPr id="1130" name="Google Shape;1130;p156"/>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1131" name="Google Shape;1131;p156"/>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dirty="0">
              <a:solidFill>
                <a:srgbClr val="205CA0"/>
              </a:solidFill>
              <a:latin typeface="SimHei" panose="02010609060101010101" pitchFamily="49" charset="-122"/>
              <a:ea typeface="SimHei" panose="02010609060101010101" pitchFamily="49" charset="-122"/>
              <a:cs typeface="Salesforce Sans"/>
              <a:sym typeface="Salesforce Sans"/>
            </a:endParaRPr>
          </a:p>
        </p:txBody>
      </p:sp>
      <p:cxnSp>
        <p:nvCxnSpPr>
          <p:cNvPr id="1132" name="Google Shape;1132;p156"/>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1133" name="Google Shape;1133;p156"/>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1134" name="Google Shape;1134;p156"/>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1135" name="Google Shape;1135;p156"/>
          <p:cNvSpPr txBox="1"/>
          <p:nvPr/>
        </p:nvSpPr>
        <p:spPr>
          <a:xfrm>
            <a:off x="469911" y="508370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zh-CN" sz="1500" b="1" dirty="0">
                <a:solidFill>
                  <a:srgbClr val="205CA0"/>
                </a:solidFill>
                <a:latin typeface="SimHei" panose="02010609060101010101" pitchFamily="49" charset="-122"/>
                <a:ea typeface="SimHei" panose="02010609060101010101" pitchFamily="49" charset="-122"/>
                <a:cs typeface="Salesforce Sans"/>
                <a:sym typeface="Salesforce Sans"/>
              </a:rPr>
              <a:t>鉴于使用 MFA，攻击者拒绝访问目标帐户</a:t>
            </a:r>
          </a:p>
        </p:txBody>
      </p:sp>
      <p:sp>
        <p:nvSpPr>
          <p:cNvPr id="1136" name="Google Shape;1136;p156"/>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zh-CN" sz="1500" b="1" dirty="0">
                <a:latin typeface="SimHei" panose="02010609060101010101" pitchFamily="49" charset="-122"/>
                <a:ea typeface="SimHei" panose="02010609060101010101" pitchFamily="49" charset="-122"/>
                <a:cs typeface="Salesforce Sans"/>
                <a:sym typeface="Salesforce Sans"/>
              </a:rPr>
              <a:t>网络欺诈</a:t>
            </a:r>
          </a:p>
          <a:p>
            <a:pPr marL="0" lvl="0" indent="0" algn="ctr" rtl="0">
              <a:spcBef>
                <a:spcPts val="0"/>
              </a:spcBef>
              <a:spcAft>
                <a:spcPts val="0"/>
              </a:spcAft>
              <a:buClr>
                <a:srgbClr val="7F7F7F"/>
              </a:buClr>
              <a:buSzPts val="2000"/>
              <a:buFont typeface="Arial"/>
              <a:buNone/>
            </a:pPr>
            <a:r>
              <a:rPr lang="zh-CN" sz="1500" b="1" dirty="0">
                <a:latin typeface="SimHei" panose="02010609060101010101" pitchFamily="49" charset="-122"/>
                <a:ea typeface="SimHei" panose="02010609060101010101" pitchFamily="49" charset="-122"/>
                <a:cs typeface="Salesforce Sans"/>
                <a:sym typeface="Salesforce Sans"/>
              </a:rPr>
              <a:t>网站</a:t>
            </a:r>
          </a:p>
        </p:txBody>
      </p:sp>
      <p:cxnSp>
        <p:nvCxnSpPr>
          <p:cNvPr id="1137" name="Google Shape;1137;p156"/>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1138" name="Google Shape;1138;p156"/>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1139" name="Google Shape;1139;p156"/>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144;p157">
            <a:extLst>
              <a:ext uri="{FF2B5EF4-FFF2-40B4-BE49-F238E27FC236}">
                <a16:creationId xmlns:a16="http://schemas.microsoft.com/office/drawing/2014/main" id="{6AC90CCC-1D63-7E44-BC0E-7F7FF63A74BD}"/>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3100" b="1" dirty="0">
                <a:solidFill>
                  <a:srgbClr val="205CA0"/>
                </a:solidFill>
                <a:latin typeface="SimHei" panose="02010609060101010101" pitchFamily="49" charset="-122"/>
                <a:ea typeface="SimHei" panose="02010609060101010101" pitchFamily="49" charset="-122"/>
                <a:cs typeface="Salesforce Sans"/>
                <a:sym typeface="Salesforce Sans"/>
              </a:rPr>
              <a:t>适用于 MFA 的强验证方法</a:t>
            </a:r>
          </a:p>
        </p:txBody>
      </p:sp>
      <p:sp>
        <p:nvSpPr>
          <p:cNvPr id="8" name="Google Shape;1145;p157">
            <a:extLst>
              <a:ext uri="{FF2B5EF4-FFF2-40B4-BE49-F238E27FC236}">
                <a16:creationId xmlns:a16="http://schemas.microsoft.com/office/drawing/2014/main" id="{00B34036-1077-9546-92F3-49A7D4ED1D6F}"/>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zh-CN" sz="2300" dirty="0">
                <a:solidFill>
                  <a:srgbClr val="205CA0"/>
                </a:solidFill>
                <a:latin typeface="SimHei" panose="02010609060101010101" pitchFamily="49" charset="-122"/>
                <a:ea typeface="SimHei" panose="02010609060101010101" pitchFamily="49" charset="-122"/>
                <a:cs typeface="Salesforce Sans"/>
                <a:sym typeface="Salesforce Sans"/>
              </a:rPr>
              <a:t>Salesforce 支持这些类型的验证方法</a:t>
            </a:r>
          </a:p>
        </p:txBody>
      </p:sp>
      <p:sp>
        <p:nvSpPr>
          <p:cNvPr id="30" name="Google Shape;1150;p157">
            <a:extLst>
              <a:ext uri="{FF2B5EF4-FFF2-40B4-BE49-F238E27FC236}">
                <a16:creationId xmlns:a16="http://schemas.microsoft.com/office/drawing/2014/main" id="{41F8C669-5739-2840-806B-9B1936E9B79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31" name="Google Shape;1150;p157">
            <a:extLst>
              <a:ext uri="{FF2B5EF4-FFF2-40B4-BE49-F238E27FC236}">
                <a16:creationId xmlns:a16="http://schemas.microsoft.com/office/drawing/2014/main" id="{4B7C5ACF-BC0F-664D-B7E7-FAE71F62E4BF}"/>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grpSp>
        <p:nvGrpSpPr>
          <p:cNvPr id="34" name="Google Shape;1165;p157">
            <a:extLst>
              <a:ext uri="{FF2B5EF4-FFF2-40B4-BE49-F238E27FC236}">
                <a16:creationId xmlns:a16="http://schemas.microsoft.com/office/drawing/2014/main" id="{B4A628A7-1FF0-F54B-8033-F67DC3436704}"/>
              </a:ext>
            </a:extLst>
          </p:cNvPr>
          <p:cNvGrpSpPr/>
          <p:nvPr/>
        </p:nvGrpSpPr>
        <p:grpSpPr>
          <a:xfrm>
            <a:off x="9242224" y="2705422"/>
            <a:ext cx="2742617" cy="2743226"/>
            <a:chOff x="7009601" y="2029117"/>
            <a:chExt cx="2057477" cy="2057471"/>
          </a:xfrm>
        </p:grpSpPr>
        <p:sp>
          <p:nvSpPr>
            <p:cNvPr id="35" name="Google Shape;1166;p157">
              <a:extLst>
                <a:ext uri="{FF2B5EF4-FFF2-40B4-BE49-F238E27FC236}">
                  <a16:creationId xmlns:a16="http://schemas.microsoft.com/office/drawing/2014/main" id="{B5988FF0-8740-3946-8848-7E105FC6F75E}"/>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pic>
          <p:nvPicPr>
            <p:cNvPr id="36" name="Google Shape;1167;p157">
              <a:extLst>
                <a:ext uri="{FF2B5EF4-FFF2-40B4-BE49-F238E27FC236}">
                  <a16:creationId xmlns:a16="http://schemas.microsoft.com/office/drawing/2014/main" id="{CCAE8276-50F2-684A-9C36-2E0455A9D10F}"/>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37" name="Google Shape;1168;p157">
              <a:extLst>
                <a:ext uri="{FF2B5EF4-FFF2-40B4-BE49-F238E27FC236}">
                  <a16:creationId xmlns:a16="http://schemas.microsoft.com/office/drawing/2014/main" id="{3DAF9DA7-2990-DF41-93B9-5A51EE766AB5}"/>
                </a:ext>
              </a:extLst>
            </p:cNvPr>
            <p:cNvSpPr txBox="1"/>
            <p:nvPr/>
          </p:nvSpPr>
          <p:spPr>
            <a:xfrm>
              <a:off x="7255788" y="2688336"/>
              <a:ext cx="1565100"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zh-CN" sz="1300" dirty="0">
                  <a:solidFill>
                    <a:srgbClr val="FFFFFF"/>
                  </a:solidFill>
                  <a:latin typeface="SimHei" panose="02010609060101010101" pitchFamily="49" charset="-122"/>
                  <a:ea typeface="SimHei" panose="02010609060101010101" pitchFamily="49" charset="-122"/>
                  <a:cs typeface="Salesforce Sans"/>
                  <a:sym typeface="Salesforce Sans"/>
                </a:rPr>
                <a:t>SMS（文本）验证</a:t>
              </a:r>
            </a:p>
            <a:p>
              <a:pPr marL="0" marR="0" lvl="0" indent="0" algn="ctr" rtl="0">
                <a:spcBef>
                  <a:spcPts val="800"/>
                </a:spcBef>
                <a:spcAft>
                  <a:spcPts val="0"/>
                </a:spcAft>
                <a:buClr>
                  <a:srgbClr val="FFFFFF"/>
                </a:buClr>
                <a:buSzPts val="2400"/>
                <a:buFont typeface="Salesforce Sans"/>
                <a:buNone/>
              </a:pPr>
              <a:r>
                <a:rPr lang="zh-CN" sz="1300" dirty="0">
                  <a:solidFill>
                    <a:srgbClr val="FFFFFF"/>
                  </a:solidFill>
                  <a:latin typeface="SimHei" panose="02010609060101010101" pitchFamily="49" charset="-122"/>
                  <a:ea typeface="SimHei" panose="02010609060101010101" pitchFamily="49" charset="-122"/>
                  <a:cs typeface="Salesforce Sans"/>
                  <a:sym typeface="Salesforce Sans"/>
                </a:rPr>
                <a:t>电话呼叫验证 </a:t>
              </a:r>
            </a:p>
            <a:p>
              <a:pPr marL="0" marR="0" lvl="0" indent="0" algn="ctr" rtl="0">
                <a:spcBef>
                  <a:spcPts val="800"/>
                </a:spcBef>
                <a:spcAft>
                  <a:spcPts val="0"/>
                </a:spcAft>
                <a:buClr>
                  <a:srgbClr val="FFFFFF"/>
                </a:buClr>
                <a:buSzPts val="2400"/>
                <a:buFont typeface="Salesforce Sans"/>
                <a:buNone/>
              </a:pPr>
              <a:r>
                <a:rPr lang="zh-CN" sz="1300" dirty="0">
                  <a:solidFill>
                    <a:srgbClr val="FFFFFF"/>
                  </a:solidFill>
                  <a:latin typeface="SimHei" panose="02010609060101010101" pitchFamily="49" charset="-122"/>
                  <a:ea typeface="SimHei" panose="02010609060101010101" pitchFamily="49" charset="-122"/>
                  <a:cs typeface="Salesforce Sans"/>
                  <a:sym typeface="Salesforce Sans"/>
                </a:rPr>
                <a:t>电子邮件确认</a:t>
              </a:r>
            </a:p>
          </p:txBody>
        </p:sp>
        <p:sp>
          <p:nvSpPr>
            <p:cNvPr id="38" name="Google Shape;1169;p157">
              <a:extLst>
                <a:ext uri="{FF2B5EF4-FFF2-40B4-BE49-F238E27FC236}">
                  <a16:creationId xmlns:a16="http://schemas.microsoft.com/office/drawing/2014/main" id="{4BF94FE8-F6BC-2641-9403-EABFBE331AAC}"/>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zh-CN" sz="1600" b="1" dirty="0">
                  <a:solidFill>
                    <a:srgbClr val="FFFFFF"/>
                  </a:solidFill>
                  <a:latin typeface="SimHei" panose="02010609060101010101" pitchFamily="49" charset="-122"/>
                  <a:ea typeface="SimHei" panose="02010609060101010101" pitchFamily="49" charset="-122"/>
                  <a:cs typeface="Salesforce Sans"/>
                  <a:sym typeface="Salesforce Sans"/>
                </a:rPr>
                <a:t>不支持</a:t>
              </a:r>
            </a:p>
          </p:txBody>
        </p:sp>
        <p:pic>
          <p:nvPicPr>
            <p:cNvPr id="39" name="Google Shape;1170;p157">
              <a:extLst>
                <a:ext uri="{FF2B5EF4-FFF2-40B4-BE49-F238E27FC236}">
                  <a16:creationId xmlns:a16="http://schemas.microsoft.com/office/drawing/2014/main" id="{CFFD11AC-813D-2D41-BA0C-6B7024AF2632}"/>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40" name="Google Shape;1171;p157">
              <a:extLst>
                <a:ext uri="{FF2B5EF4-FFF2-40B4-BE49-F238E27FC236}">
                  <a16:creationId xmlns:a16="http://schemas.microsoft.com/office/drawing/2014/main" id="{97AABFEA-2F29-6D46-993C-5C021001C707}"/>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41" name="Google Shape;1172;p157">
              <a:extLst>
                <a:ext uri="{FF2B5EF4-FFF2-40B4-BE49-F238E27FC236}">
                  <a16:creationId xmlns:a16="http://schemas.microsoft.com/office/drawing/2014/main" id="{399E649D-576C-A741-AC86-7FB334C41F2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zh-CN" sz="2400" b="1" dirty="0">
                  <a:solidFill>
                    <a:srgbClr val="FF0000"/>
                  </a:solidFill>
                  <a:latin typeface="SimHei" panose="02010609060101010101" pitchFamily="49" charset="-122"/>
                  <a:ea typeface="SimHei" panose="02010609060101010101" pitchFamily="49" charset="-122"/>
                  <a:cs typeface="Salesforce Sans"/>
                  <a:sym typeface="Salesforce Sans"/>
                </a:rPr>
                <a:t>x</a:t>
              </a:r>
            </a:p>
          </p:txBody>
        </p:sp>
        <p:sp>
          <p:nvSpPr>
            <p:cNvPr id="42" name="Google Shape;1173;p157">
              <a:extLst>
                <a:ext uri="{FF2B5EF4-FFF2-40B4-BE49-F238E27FC236}">
                  <a16:creationId xmlns:a16="http://schemas.microsoft.com/office/drawing/2014/main" id="{7D20987B-1CE3-2345-B91B-967B9512BC3F}"/>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zh-CN" sz="2400" b="1" dirty="0">
                  <a:solidFill>
                    <a:srgbClr val="FF0000"/>
                  </a:solidFill>
                  <a:latin typeface="SimHei" panose="02010609060101010101" pitchFamily="49" charset="-122"/>
                  <a:ea typeface="SimHei" panose="02010609060101010101" pitchFamily="49" charset="-122"/>
                  <a:cs typeface="Salesforce Sans"/>
                  <a:sym typeface="Salesforce Sans"/>
                </a:rPr>
                <a:t>x</a:t>
              </a:r>
            </a:p>
          </p:txBody>
        </p:sp>
      </p:grpSp>
      <p:sp>
        <p:nvSpPr>
          <p:cNvPr id="43" name="Google Shape;1150;p157">
            <a:extLst>
              <a:ext uri="{FF2B5EF4-FFF2-40B4-BE49-F238E27FC236}">
                <a16:creationId xmlns:a16="http://schemas.microsoft.com/office/drawing/2014/main" id="{1C3B09A3-EB35-7949-8C96-6F5143BE415E}"/>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44" name="Google Shape;1150;p157">
            <a:extLst>
              <a:ext uri="{FF2B5EF4-FFF2-40B4-BE49-F238E27FC236}">
                <a16:creationId xmlns:a16="http://schemas.microsoft.com/office/drawing/2014/main" id="{87038839-8699-2640-8E2A-5B512E9E57C0}"/>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pic>
        <p:nvPicPr>
          <p:cNvPr id="45" name="Google Shape;1164;p157">
            <a:extLst>
              <a:ext uri="{FF2B5EF4-FFF2-40B4-BE49-F238E27FC236}">
                <a16:creationId xmlns:a16="http://schemas.microsoft.com/office/drawing/2014/main" id="{29D78344-D16C-BF41-8AB3-03AF0C52353E}"/>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46" name="Google Shape;1156;p157">
            <a:extLst>
              <a:ext uri="{FF2B5EF4-FFF2-40B4-BE49-F238E27FC236}">
                <a16:creationId xmlns:a16="http://schemas.microsoft.com/office/drawing/2014/main" id="{F96A36A0-9546-BB45-9B4B-2C1C57F620C8}"/>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zh-CN" sz="2000" dirty="0">
                <a:solidFill>
                  <a:srgbClr val="FFFFFF"/>
                </a:solidFill>
                <a:latin typeface="SimHei" panose="02010609060101010101" pitchFamily="49" charset="-122"/>
                <a:ea typeface="SimHei" panose="02010609060101010101" pitchFamily="49" charset="-122"/>
                <a:cs typeface="Salesforce Sans"/>
                <a:sym typeface="Salesforce Sans"/>
              </a:rPr>
              <a:t>Salesforce Authenticator</a:t>
            </a:r>
          </a:p>
          <a:p>
            <a:pPr marL="0" marR="0" lvl="0" indent="-133350" algn="ctr" rtl="0">
              <a:lnSpc>
                <a:spcPct val="90000"/>
              </a:lnSpc>
              <a:spcBef>
                <a:spcPts val="0"/>
              </a:spcBef>
              <a:spcAft>
                <a:spcPts val="0"/>
              </a:spcAft>
              <a:buClr>
                <a:srgbClr val="FFFFFF"/>
              </a:buClr>
              <a:buSzPts val="2100"/>
              <a:buFont typeface="Salesforce Sans"/>
              <a:buChar char="​"/>
            </a:pPr>
            <a:r>
              <a:rPr lang="zh-CN" sz="2000" dirty="0">
                <a:solidFill>
                  <a:srgbClr val="FFFFFF"/>
                </a:solidFill>
                <a:latin typeface="SimHei" panose="02010609060101010101" pitchFamily="49" charset="-122"/>
                <a:ea typeface="SimHei" panose="02010609060101010101" pitchFamily="49" charset="-122"/>
                <a:cs typeface="Salesforce Sans"/>
                <a:sym typeface="Salesforce Sans"/>
              </a:rPr>
              <a:t>移动应用程序</a:t>
            </a:r>
          </a:p>
        </p:txBody>
      </p:sp>
      <p:sp>
        <p:nvSpPr>
          <p:cNvPr id="47" name="Google Shape;1160;p157">
            <a:extLst>
              <a:ext uri="{FF2B5EF4-FFF2-40B4-BE49-F238E27FC236}">
                <a16:creationId xmlns:a16="http://schemas.microsoft.com/office/drawing/2014/main" id="{160AE836-FEE3-2C4F-8018-3CEB9E5693F8}"/>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快速</a:t>
            </a:r>
          </a:p>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免费身份验证</a:t>
            </a:r>
          </a:p>
          <a:p>
            <a:pPr marL="0" marR="0" lvl="0" indent="-82550" algn="ctr" rtl="0">
              <a:lnSpc>
                <a:spcPct val="105000"/>
              </a:lnSpc>
              <a:spcBef>
                <a:spcPts val="0"/>
              </a:spcBef>
              <a:spcAft>
                <a:spcPts val="0"/>
              </a:spcAft>
              <a:buClr>
                <a:srgbClr val="FFFFFF"/>
              </a:buClr>
              <a:buSzPts val="1300"/>
              <a:buFont typeface="Salesforce Sans"/>
              <a:buChar char="​"/>
            </a:pPr>
            <a:r>
              <a:rPr lang="zh-CN" sz="1100" u="sng" dirty="0">
                <a:solidFill>
                  <a:srgbClr val="FFFFFF"/>
                </a:solidFill>
                <a:latin typeface="SimHei" panose="02010609060101010101" pitchFamily="49" charset="-122"/>
                <a:ea typeface="SimHei" panose="02010609060101010101" pitchFamily="49" charset="-122"/>
                <a:cs typeface="Salesforce Sans"/>
                <a:sym typeface="Salesforce Sans"/>
                <a:hlinkClick r:id="rId7">
                  <a:extLst>
                    <a:ext uri="{A12FA001-AC4F-418D-AE19-62706E023703}">
                      <ahyp:hlinkClr xmlns:ahyp="http://schemas.microsoft.com/office/drawing/2018/hyperlinkcolor" val="tx"/>
                    </a:ext>
                  </a:extLst>
                </a:hlinkClick>
              </a:rPr>
              <a:t>sfdc.co/IntrotoAuthenticator</a:t>
            </a:r>
          </a:p>
        </p:txBody>
      </p:sp>
      <p:sp>
        <p:nvSpPr>
          <p:cNvPr id="49" name="Google Shape;1158;p157">
            <a:extLst>
              <a:ext uri="{FF2B5EF4-FFF2-40B4-BE49-F238E27FC236}">
                <a16:creationId xmlns:a16="http://schemas.microsoft.com/office/drawing/2014/main" id="{427F2D11-40EB-B546-9CAB-93E18561F704}"/>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zh-CN" sz="2000" dirty="0">
                <a:solidFill>
                  <a:srgbClr val="FFFFFF"/>
                </a:solidFill>
                <a:latin typeface="SimHei" panose="02010609060101010101" pitchFamily="49" charset="-122"/>
                <a:ea typeface="SimHei" panose="02010609060101010101" pitchFamily="49" charset="-122"/>
                <a:cs typeface="Salesforce Sans"/>
                <a:sym typeface="Salesforce Sans"/>
              </a:rPr>
              <a:t>第三方验证器 </a:t>
            </a:r>
          </a:p>
          <a:p>
            <a:pPr marL="0" marR="0" lvl="0" indent="-133350" algn="ctr" rtl="0">
              <a:lnSpc>
                <a:spcPct val="90000"/>
              </a:lnSpc>
              <a:spcBef>
                <a:spcPts val="0"/>
              </a:spcBef>
              <a:spcAft>
                <a:spcPts val="0"/>
              </a:spcAft>
              <a:buClr>
                <a:srgbClr val="FFFFFF"/>
              </a:buClr>
              <a:buSzPts val="2100"/>
              <a:buFont typeface="Salesforce Sans"/>
              <a:buChar char="​"/>
            </a:pPr>
            <a:r>
              <a:rPr lang="zh-CN" sz="2000" dirty="0">
                <a:solidFill>
                  <a:srgbClr val="FFFFFF"/>
                </a:solidFill>
                <a:latin typeface="SimHei" panose="02010609060101010101" pitchFamily="49" charset="-122"/>
                <a:ea typeface="SimHei" panose="02010609060101010101" pitchFamily="49" charset="-122"/>
                <a:cs typeface="Salesforce Sans"/>
                <a:sym typeface="Salesforce Sans"/>
              </a:rPr>
              <a:t>应用程序</a:t>
            </a:r>
          </a:p>
        </p:txBody>
      </p:sp>
      <p:sp>
        <p:nvSpPr>
          <p:cNvPr id="50" name="Google Shape;1161;p157">
            <a:extLst>
              <a:ext uri="{FF2B5EF4-FFF2-40B4-BE49-F238E27FC236}">
                <a16:creationId xmlns:a16="http://schemas.microsoft.com/office/drawing/2014/main" id="{AB3031F0-79B9-BE43-A58D-69C38E27AE86}"/>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例如：</a:t>
            </a:r>
          </a:p>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Google Authenticator</a:t>
            </a:r>
          </a:p>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Microsoft Authenticator</a:t>
            </a:r>
          </a:p>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Authy</a:t>
            </a:r>
          </a:p>
        </p:txBody>
      </p:sp>
      <p:pic>
        <p:nvPicPr>
          <p:cNvPr id="51" name="Google Shape;1163;p157">
            <a:extLst>
              <a:ext uri="{FF2B5EF4-FFF2-40B4-BE49-F238E27FC236}">
                <a16:creationId xmlns:a16="http://schemas.microsoft.com/office/drawing/2014/main" id="{B1FEA2A2-21E1-9D43-8B04-F6FC34F8AC84}"/>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52" name="Google Shape;1159;p157">
            <a:extLst>
              <a:ext uri="{FF2B5EF4-FFF2-40B4-BE49-F238E27FC236}">
                <a16:creationId xmlns:a16="http://schemas.microsoft.com/office/drawing/2014/main" id="{3E1B8D84-576A-BA40-827B-144EAD27FD1C}"/>
              </a:ext>
            </a:extLst>
          </p:cNvPr>
          <p:cNvSpPr txBox="1"/>
          <p:nvPr/>
        </p:nvSpPr>
        <p:spPr>
          <a:xfrm>
            <a:off x="1579030" y="4929150"/>
            <a:ext cx="2559300"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zh-CN" sz="2000" dirty="0">
                <a:solidFill>
                  <a:srgbClr val="FFFFFF"/>
                </a:solidFill>
                <a:latin typeface="SimHei" panose="02010609060101010101" pitchFamily="49" charset="-122"/>
                <a:ea typeface="SimHei" panose="02010609060101010101" pitchFamily="49" charset="-122"/>
                <a:cs typeface="Salesforce Sans"/>
                <a:sym typeface="Salesforce Sans"/>
              </a:rPr>
              <a:t>安全密钥</a:t>
            </a:r>
          </a:p>
        </p:txBody>
      </p:sp>
      <p:sp>
        <p:nvSpPr>
          <p:cNvPr id="53" name="Google Shape;1162;p157">
            <a:extLst>
              <a:ext uri="{FF2B5EF4-FFF2-40B4-BE49-F238E27FC236}">
                <a16:creationId xmlns:a16="http://schemas.microsoft.com/office/drawing/2014/main" id="{354CA6FE-07E9-484D-BC65-05188A96AE38}"/>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例如：</a:t>
            </a:r>
          </a:p>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Yubico 的 YubiKey</a:t>
            </a:r>
          </a:p>
          <a:p>
            <a:pPr marL="0" marR="0" lvl="0" indent="-82550" algn="ctr" rtl="0">
              <a:lnSpc>
                <a:spcPct val="105000"/>
              </a:lnSpc>
              <a:spcBef>
                <a:spcPts val="0"/>
              </a:spcBef>
              <a:spcAft>
                <a:spcPts val="0"/>
              </a:spcAft>
              <a:buClr>
                <a:srgbClr val="FFFFFF"/>
              </a:buClr>
              <a:buSzPts val="1300"/>
              <a:buFont typeface="Salesforce Sans"/>
              <a:buChar char="​"/>
            </a:pPr>
            <a:r>
              <a:rPr lang="zh-CN" sz="1100" dirty="0">
                <a:solidFill>
                  <a:srgbClr val="FFFFFF"/>
                </a:solidFill>
                <a:latin typeface="SimHei" panose="02010609060101010101" pitchFamily="49" charset="-122"/>
                <a:ea typeface="SimHei" panose="02010609060101010101" pitchFamily="49" charset="-122"/>
                <a:cs typeface="Salesforce Sans"/>
                <a:sym typeface="Salesforce Sans"/>
              </a:rPr>
              <a:t>Google 的 Titan Security Key</a:t>
            </a:r>
          </a:p>
        </p:txBody>
      </p:sp>
      <p:pic>
        <p:nvPicPr>
          <p:cNvPr id="12310" name="Picture 22">
            <a:extLst>
              <a:ext uri="{FF2B5EF4-FFF2-40B4-BE49-F238E27FC236}">
                <a16:creationId xmlns:a16="http://schemas.microsoft.com/office/drawing/2014/main" id="{349639DE-2210-594E-B0FF-FF821A72E3EE}"/>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55" name="Google Shape;1159;p157">
            <a:extLst>
              <a:ext uri="{FF2B5EF4-FFF2-40B4-BE49-F238E27FC236}">
                <a16:creationId xmlns:a16="http://schemas.microsoft.com/office/drawing/2014/main" id="{7AB44A8C-F6E8-7F40-B185-D1380045BA87}"/>
              </a:ext>
            </a:extLst>
          </p:cNvPr>
          <p:cNvSpPr txBox="1"/>
          <p:nvPr/>
        </p:nvSpPr>
        <p:spPr>
          <a:xfrm>
            <a:off x="5853836" y="4929150"/>
            <a:ext cx="3324723" cy="317066"/>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zh-CN" sz="2000" dirty="0">
                <a:solidFill>
                  <a:srgbClr val="FFFFFF"/>
                </a:solidFill>
                <a:latin typeface="SimHei" panose="02010609060101010101" pitchFamily="49" charset="-122"/>
                <a:ea typeface="SimHei" panose="02010609060101010101" pitchFamily="49" charset="-122"/>
                <a:cs typeface="Salesforce Sans"/>
                <a:sym typeface="Salesforce Sans"/>
              </a:rPr>
              <a:t>内置验证器</a:t>
            </a:r>
          </a:p>
        </p:txBody>
      </p:sp>
      <p:sp>
        <p:nvSpPr>
          <p:cNvPr id="56" name="Google Shape;1161;p157">
            <a:extLst>
              <a:ext uri="{FF2B5EF4-FFF2-40B4-BE49-F238E27FC236}">
                <a16:creationId xmlns:a16="http://schemas.microsoft.com/office/drawing/2014/main" id="{A3716ACE-A035-8D49-B870-46FFBCAFFE6B}"/>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zh-CN" sz="1100" dirty="0">
                <a:solidFill>
                  <a:schemeClr val="bg1"/>
                </a:solidFill>
                <a:latin typeface="SimHei" panose="02010609060101010101" pitchFamily="49" charset="-122"/>
                <a:ea typeface="SimHei" panose="02010609060101010101" pitchFamily="49" charset="-122"/>
              </a:rPr>
              <a:t>台式机 + 移动设备生物特征系统，例如： </a:t>
            </a:r>
          </a:p>
          <a:p>
            <a:pPr algn="ctr" fontAlgn="base"/>
            <a:r>
              <a:rPr lang="zh-CN" sz="1100" dirty="0">
                <a:solidFill>
                  <a:schemeClr val="bg1"/>
                </a:solidFill>
                <a:latin typeface="SimHei" panose="02010609060101010101" pitchFamily="49" charset="-122"/>
                <a:ea typeface="SimHei" panose="02010609060101010101" pitchFamily="49" charset="-122"/>
              </a:rPr>
              <a:t>Windows Hello</a:t>
            </a:r>
          </a:p>
          <a:p>
            <a:pPr algn="ctr" fontAlgn="base"/>
            <a:r>
              <a:rPr lang="zh-CN" sz="1100" dirty="0">
                <a:solidFill>
                  <a:schemeClr val="bg1"/>
                </a:solidFill>
                <a:latin typeface="SimHei" panose="02010609060101010101" pitchFamily="49" charset="-122"/>
                <a:ea typeface="SimHei" panose="02010609060101010101" pitchFamily="49" charset="-122"/>
              </a:rPr>
              <a:t>触控 ID</a:t>
            </a:r>
          </a:p>
          <a:p>
            <a:pPr algn="ctr" fontAlgn="base"/>
            <a:r>
              <a:rPr lang="zh-CN" sz="1100" dirty="0">
                <a:solidFill>
                  <a:schemeClr val="bg1"/>
                </a:solidFill>
                <a:latin typeface="SimHei" panose="02010609060101010101" pitchFamily="49" charset="-122"/>
                <a:ea typeface="SimHei" panose="02010609060101010101" pitchFamily="49" charset="-122"/>
              </a:rPr>
              <a:t>面容 ID</a:t>
            </a:r>
          </a:p>
        </p:txBody>
      </p:sp>
      <p:pic>
        <p:nvPicPr>
          <p:cNvPr id="1026" name="Picture 2">
            <a:extLst>
              <a:ext uri="{FF2B5EF4-FFF2-40B4-BE49-F238E27FC236}">
                <a16:creationId xmlns:a16="http://schemas.microsoft.com/office/drawing/2014/main" id="{84CDC119-336C-4C40-BB79-F690F287A8F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4BB51B04-6D15-5941-8A53-67958AD53B9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70A1EFF-2061-E44D-9464-A8ECF476007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6281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2"/>
        <p:cNvGrpSpPr/>
        <p:nvPr/>
      </p:nvGrpSpPr>
      <p:grpSpPr>
        <a:xfrm>
          <a:off x="0" y="0"/>
          <a:ext cx="0" cy="0"/>
          <a:chOff x="0" y="0"/>
          <a:chExt cx="0" cy="0"/>
        </a:xfrm>
      </p:grpSpPr>
      <p:sp>
        <p:nvSpPr>
          <p:cNvPr id="1224" name="Google Shape;1224;p161"/>
          <p:cNvSpPr txBox="1"/>
          <p:nvPr/>
        </p:nvSpPr>
        <p:spPr>
          <a:xfrm>
            <a:off x="571484" y="243300"/>
            <a:ext cx="9336900" cy="8109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3100" b="1" dirty="0">
                <a:solidFill>
                  <a:srgbClr val="205CA0"/>
                </a:solidFill>
                <a:latin typeface="SimHei" panose="02010609060101010101" pitchFamily="49" charset="-122"/>
                <a:ea typeface="SimHei" panose="02010609060101010101" pitchFamily="49" charset="-122"/>
                <a:cs typeface="Salesforce Sans"/>
                <a:sym typeface="Salesforce Sans"/>
              </a:rPr>
              <a:t>在启用 MFA 时的预期内容</a:t>
            </a:r>
          </a:p>
        </p:txBody>
      </p:sp>
      <p:sp>
        <p:nvSpPr>
          <p:cNvPr id="1225" name="Google Shape;1225;p161"/>
          <p:cNvSpPr/>
          <p:nvPr/>
        </p:nvSpPr>
        <p:spPr>
          <a:xfrm>
            <a:off x="4640591" y="36664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注册方法，将其连接到 Salesforce 帐户</a:t>
            </a:r>
          </a:p>
        </p:txBody>
      </p:sp>
      <p:sp>
        <p:nvSpPr>
          <p:cNvPr id="1227" name="Google Shape;1227;p161"/>
          <p:cNvSpPr/>
          <p:nvPr/>
        </p:nvSpPr>
        <p:spPr>
          <a:xfrm>
            <a:off x="8231223" y="39781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在每次登录时，</a:t>
            </a:r>
          </a:p>
          <a:p>
            <a:pPr marL="0" marR="0" lvl="0" indent="0" algn="ctr" rtl="0">
              <a:spcBef>
                <a:spcPts val="0"/>
              </a:spcBef>
              <a:spcAft>
                <a:spcPts val="0"/>
              </a:spcAft>
              <a:buNone/>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使用验证方法，验证身份</a:t>
            </a:r>
          </a:p>
        </p:txBody>
      </p:sp>
      <p:sp>
        <p:nvSpPr>
          <p:cNvPr id="1229" name="Google Shape;1229;p161"/>
          <p:cNvSpPr/>
          <p:nvPr/>
        </p:nvSpPr>
        <p:spPr>
          <a:xfrm>
            <a:off x="1432843" y="3442208"/>
            <a:ext cx="2290788" cy="61387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zh-CN" sz="1500" dirty="0">
                <a:solidFill>
                  <a:srgbClr val="FFFFFF"/>
                </a:solidFill>
                <a:latin typeface="SimHei" panose="02010609060101010101" pitchFamily="49" charset="-122"/>
                <a:ea typeface="SimHei" panose="02010609060101010101" pitchFamily="49" charset="-122"/>
                <a:cs typeface="Salesforce Sans"/>
                <a:sym typeface="Salesforce Sans"/>
              </a:rPr>
              <a:t>获取验证方法</a:t>
            </a:r>
          </a:p>
        </p:txBody>
      </p:sp>
      <p:grpSp>
        <p:nvGrpSpPr>
          <p:cNvPr id="1230" name="Google Shape;1230;p161"/>
          <p:cNvGrpSpPr/>
          <p:nvPr/>
        </p:nvGrpSpPr>
        <p:grpSpPr>
          <a:xfrm>
            <a:off x="1784264" y="1740746"/>
            <a:ext cx="1587934" cy="1587934"/>
            <a:chOff x="363020" y="1583820"/>
            <a:chExt cx="2442600" cy="2442600"/>
          </a:xfrm>
        </p:grpSpPr>
        <p:sp>
          <p:nvSpPr>
            <p:cNvPr id="1231" name="Google Shape;1231;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1232" name="Google Shape;1232;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zh-CN" sz="1500" b="1" dirty="0">
                  <a:solidFill>
                    <a:srgbClr val="FFFFFF"/>
                  </a:solidFill>
                  <a:latin typeface="SimHei" panose="02010609060101010101" pitchFamily="49" charset="-122"/>
                  <a:ea typeface="SimHei" panose="02010609060101010101" pitchFamily="49" charset="-122"/>
                  <a:cs typeface="Salesforce Sans"/>
                  <a:sym typeface="Salesforce Sans"/>
                </a:rPr>
                <a:t>步骤 1</a:t>
              </a:r>
            </a:p>
          </p:txBody>
        </p:sp>
      </p:grpSp>
      <p:grpSp>
        <p:nvGrpSpPr>
          <p:cNvPr id="1233" name="Google Shape;1233;p161"/>
          <p:cNvGrpSpPr/>
          <p:nvPr/>
        </p:nvGrpSpPr>
        <p:grpSpPr>
          <a:xfrm>
            <a:off x="5141879" y="1962780"/>
            <a:ext cx="1587934" cy="1587934"/>
            <a:chOff x="363020" y="1583820"/>
            <a:chExt cx="2442600" cy="2442600"/>
          </a:xfrm>
        </p:grpSpPr>
        <p:sp>
          <p:nvSpPr>
            <p:cNvPr id="1234" name="Google Shape;1234;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1235" name="Google Shape;1235;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zh-CN" sz="1500" b="1" dirty="0">
                  <a:solidFill>
                    <a:srgbClr val="FFFFFF"/>
                  </a:solidFill>
                  <a:latin typeface="SimHei" panose="02010609060101010101" pitchFamily="49" charset="-122"/>
                  <a:ea typeface="SimHei" panose="02010609060101010101" pitchFamily="49" charset="-122"/>
                  <a:cs typeface="Salesforce Sans"/>
                  <a:sym typeface="Salesforce Sans"/>
                </a:rPr>
                <a:t>步骤 2</a:t>
              </a:r>
            </a:p>
          </p:txBody>
        </p:sp>
      </p:grpSp>
      <p:grpSp>
        <p:nvGrpSpPr>
          <p:cNvPr id="1236" name="Google Shape;1236;p161"/>
          <p:cNvGrpSpPr/>
          <p:nvPr/>
        </p:nvGrpSpPr>
        <p:grpSpPr>
          <a:xfrm>
            <a:off x="8732527" y="2279851"/>
            <a:ext cx="1587934" cy="1587934"/>
            <a:chOff x="363020" y="1583820"/>
            <a:chExt cx="2442600" cy="2442600"/>
          </a:xfrm>
        </p:grpSpPr>
        <p:sp>
          <p:nvSpPr>
            <p:cNvPr id="1237" name="Google Shape;1237;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dirty="0">
                <a:solidFill>
                  <a:srgbClr val="FFFFFF"/>
                </a:solidFill>
                <a:latin typeface="SimHei" panose="02010609060101010101" pitchFamily="49" charset="-122"/>
                <a:ea typeface="SimHei" panose="02010609060101010101" pitchFamily="49" charset="-122"/>
                <a:cs typeface="Salesforce Sans"/>
                <a:sym typeface="Salesforce Sans"/>
              </a:endParaRPr>
            </a:p>
          </p:txBody>
        </p:sp>
        <p:sp>
          <p:nvSpPr>
            <p:cNvPr id="1238" name="Google Shape;1238;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zh-CN" sz="1500" b="1" dirty="0">
                  <a:solidFill>
                    <a:srgbClr val="FFFFFF"/>
                  </a:solidFill>
                  <a:latin typeface="SimHei" panose="02010609060101010101" pitchFamily="49" charset="-122"/>
                  <a:ea typeface="SimHei" panose="02010609060101010101" pitchFamily="49" charset="-122"/>
                  <a:cs typeface="Salesforce Sans"/>
                  <a:sym typeface="Salesforce Sans"/>
                </a:rPr>
                <a:t>步骤 3</a:t>
              </a:r>
            </a:p>
          </p:txBody>
        </p:sp>
      </p:grpSp>
      <p:sp>
        <p:nvSpPr>
          <p:cNvPr id="1239" name="Google Shape;1239;p161"/>
          <p:cNvSpPr txBox="1"/>
          <p:nvPr/>
        </p:nvSpPr>
        <p:spPr>
          <a:xfrm>
            <a:off x="577851" y="1074183"/>
            <a:ext cx="10716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zh-CN" sz="2300" dirty="0">
                <a:solidFill>
                  <a:srgbClr val="205CA0"/>
                </a:solidFill>
                <a:latin typeface="SimHei" panose="02010609060101010101" pitchFamily="49" charset="-122"/>
                <a:ea typeface="SimHei" panose="02010609060101010101" pitchFamily="49" charset="-122"/>
                <a:cs typeface="Salesforce Sans"/>
                <a:sym typeface="Salesforce Sans"/>
              </a:rPr>
              <a:t>您必须获取并注册至少一种验证方法</a:t>
            </a:r>
          </a:p>
        </p:txBody>
      </p:sp>
      <p:sp>
        <p:nvSpPr>
          <p:cNvPr id="2" name="Rounded Rectangle 1">
            <a:extLst>
              <a:ext uri="{FF2B5EF4-FFF2-40B4-BE49-F238E27FC236}">
                <a16:creationId xmlns:a16="http://schemas.microsoft.com/office/drawing/2014/main" id="{3BAA9272-BE6A-FD4F-900C-715331AD285D}"/>
              </a:ext>
            </a:extLst>
          </p:cNvPr>
          <p:cNvSpPr/>
          <p:nvPr/>
        </p:nvSpPr>
        <p:spPr>
          <a:xfrm>
            <a:off x="2714325" y="5245205"/>
            <a:ext cx="6699182" cy="1527500"/>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400" dirty="0">
                <a:latin typeface="SimHei" panose="02010609060101010101" pitchFamily="49" charset="-122"/>
                <a:ea typeface="SimHei" panose="02010609060101010101" pitchFamily="49" charset="-122"/>
              </a:rPr>
              <a:t>提示：注册至少两种方法，以便您有备选项。</a:t>
            </a:r>
          </a:p>
        </p:txBody>
      </p:sp>
    </p:spTree>
    <p:extLst>
      <p:ext uri="{BB962C8B-B14F-4D97-AF65-F5344CB8AC3E}">
        <p14:creationId xmlns:p14="http://schemas.microsoft.com/office/powerpoint/2010/main" val="2320724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8"/>
        <p:cNvGrpSpPr/>
        <p:nvPr/>
      </p:nvGrpSpPr>
      <p:grpSpPr>
        <a:xfrm>
          <a:off x="0" y="0"/>
          <a:ext cx="0" cy="0"/>
          <a:chOff x="0" y="0"/>
          <a:chExt cx="0" cy="0"/>
        </a:xfrm>
      </p:grpSpPr>
      <p:sp>
        <p:nvSpPr>
          <p:cNvPr id="1179" name="Google Shape;1179;p158"/>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zh-CN" sz="3100" b="1" dirty="0">
                <a:solidFill>
                  <a:srgbClr val="205CA0"/>
                </a:solidFill>
                <a:latin typeface="SimHei" panose="02010609060101010101" pitchFamily="49" charset="-122"/>
                <a:ea typeface="SimHei" panose="02010609060101010101" pitchFamily="49" charset="-122"/>
                <a:cs typeface="Salesforce Sans"/>
                <a:sym typeface="Salesforce Sans"/>
              </a:rPr>
              <a:t>Salesforce Authenticator</a:t>
            </a:r>
          </a:p>
        </p:txBody>
      </p:sp>
      <p:sp>
        <p:nvSpPr>
          <p:cNvPr id="1180" name="Google Shape;1180;p158"/>
          <p:cNvSpPr txBox="1"/>
          <p:nvPr/>
        </p:nvSpPr>
        <p:spPr>
          <a:xfrm>
            <a:off x="577850" y="1563200"/>
            <a:ext cx="6831300"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zh-CN" sz="1900" b="1" dirty="0">
                <a:solidFill>
                  <a:srgbClr val="59575C"/>
                </a:solidFill>
                <a:latin typeface="SimHei" panose="02010609060101010101" pitchFamily="49" charset="-122"/>
                <a:ea typeface="SimHei" panose="02010609060101010101" pitchFamily="49" charset="-122"/>
                <a:cs typeface="Salesforce Sans"/>
                <a:sym typeface="Salesforce Sans"/>
              </a:rPr>
              <a:t>Salesforce Authenticator </a:t>
            </a:r>
            <a:r>
              <a:rPr lang="zh-CN" sz="1900" dirty="0">
                <a:solidFill>
                  <a:srgbClr val="59575C"/>
                </a:solidFill>
                <a:latin typeface="SimHei" panose="02010609060101010101" pitchFamily="49" charset="-122"/>
                <a:ea typeface="SimHei" panose="02010609060101010101" pitchFamily="49" charset="-122"/>
                <a:cs typeface="Salesforce Sans"/>
                <a:sym typeface="Salesforce Sans"/>
              </a:rPr>
              <a:t>是一款可在 Salesforce 组织或租户中与 MFA 一起使用的移动应用程序，并为最终用户提供无缝的用户体验。</a:t>
            </a:r>
          </a:p>
          <a:p>
            <a:pPr marL="0" lvl="0" indent="0" algn="l" rtl="0">
              <a:spcBef>
                <a:spcPts val="1900"/>
              </a:spcBef>
              <a:spcAft>
                <a:spcPts val="0"/>
              </a:spcAft>
              <a:buNone/>
            </a:pPr>
            <a:r>
              <a:rPr lang="zh-CN" sz="1900" b="1" dirty="0">
                <a:solidFill>
                  <a:srgbClr val="1C4587"/>
                </a:solidFill>
                <a:latin typeface="SimHei" panose="02010609060101010101" pitchFamily="49" charset="-122"/>
                <a:ea typeface="SimHei" panose="02010609060101010101" pitchFamily="49" charset="-122"/>
                <a:cs typeface="Salesforce Sans"/>
                <a:sym typeface="Salesforce Sans"/>
              </a:rPr>
              <a:t>Salesforce Authenticator 告诉用户：</a:t>
            </a:r>
          </a:p>
          <a:p>
            <a:pPr marL="749300" lvl="0" indent="-342900" algn="l" rtl="0">
              <a:spcBef>
                <a:spcPts val="300"/>
              </a:spcBef>
              <a:spcAft>
                <a:spcPts val="0"/>
              </a:spcAft>
              <a:buClr>
                <a:srgbClr val="7F7F7F"/>
              </a:buClr>
              <a:buSzPts val="1600"/>
              <a:buChar char="●"/>
            </a:pPr>
            <a:r>
              <a:rPr lang="zh-CN" sz="1600" dirty="0">
                <a:solidFill>
                  <a:srgbClr val="59575C"/>
                </a:solidFill>
                <a:latin typeface="SimHei" panose="02010609060101010101" pitchFamily="49" charset="-122"/>
                <a:ea typeface="SimHei" panose="02010609060101010101" pitchFamily="49" charset="-122"/>
                <a:cs typeface="Salesforce Sans"/>
                <a:sym typeface="Salesforce Sans"/>
              </a:rPr>
              <a:t>需要批准什么</a:t>
            </a:r>
            <a:r>
              <a:rPr lang="zh-CN" sz="1600" b="1" dirty="0">
                <a:solidFill>
                  <a:srgbClr val="59575C"/>
                </a:solidFill>
                <a:latin typeface="SimHei" panose="02010609060101010101" pitchFamily="49" charset="-122"/>
                <a:ea typeface="SimHei" panose="02010609060101010101" pitchFamily="49" charset="-122"/>
                <a:cs typeface="Salesforce Sans"/>
                <a:sym typeface="Salesforce Sans"/>
              </a:rPr>
              <a:t>操作</a:t>
            </a:r>
          </a:p>
          <a:p>
            <a:pPr marL="749300" lvl="0" indent="-342900" algn="l" rtl="0">
              <a:spcBef>
                <a:spcPts val="1100"/>
              </a:spcBef>
              <a:spcAft>
                <a:spcPts val="0"/>
              </a:spcAft>
              <a:buClr>
                <a:srgbClr val="7F7F7F"/>
              </a:buClr>
              <a:buSzPts val="1600"/>
              <a:buChar char="●"/>
            </a:pPr>
            <a:r>
              <a:rPr lang="zh-CN" sz="1600" dirty="0">
                <a:solidFill>
                  <a:srgbClr val="59575C"/>
                </a:solidFill>
                <a:latin typeface="SimHei" panose="02010609060101010101" pitchFamily="49" charset="-122"/>
                <a:ea typeface="SimHei" panose="02010609060101010101" pitchFamily="49" charset="-122"/>
                <a:cs typeface="Salesforce Sans"/>
                <a:sym typeface="Salesforce Sans"/>
              </a:rPr>
              <a:t>哪些</a:t>
            </a:r>
            <a:r>
              <a:rPr lang="zh-CN" sz="1600" b="1" dirty="0">
                <a:solidFill>
                  <a:srgbClr val="59575C"/>
                </a:solidFill>
                <a:latin typeface="SimHei" panose="02010609060101010101" pitchFamily="49" charset="-122"/>
                <a:ea typeface="SimHei" panose="02010609060101010101" pitchFamily="49" charset="-122"/>
                <a:cs typeface="Salesforce Sans"/>
                <a:sym typeface="Salesforce Sans"/>
              </a:rPr>
              <a:t>用户</a:t>
            </a:r>
            <a:r>
              <a:rPr lang="zh-CN" sz="1600" dirty="0">
                <a:solidFill>
                  <a:srgbClr val="59575C"/>
                </a:solidFill>
                <a:latin typeface="SimHei" panose="02010609060101010101" pitchFamily="49" charset="-122"/>
                <a:ea typeface="SimHei" panose="02010609060101010101" pitchFamily="49" charset="-122"/>
                <a:cs typeface="Salesforce Sans"/>
                <a:sym typeface="Salesforce Sans"/>
              </a:rPr>
              <a:t>正在请求操作</a:t>
            </a:r>
          </a:p>
          <a:p>
            <a:pPr marL="749300" lvl="0" indent="-342900" algn="l" rtl="0">
              <a:spcBef>
                <a:spcPts val="1100"/>
              </a:spcBef>
              <a:spcAft>
                <a:spcPts val="0"/>
              </a:spcAft>
              <a:buClr>
                <a:srgbClr val="7F7F7F"/>
              </a:buClr>
              <a:buSzPts val="1600"/>
              <a:buChar char="●"/>
            </a:pPr>
            <a:r>
              <a:rPr lang="zh-CN" sz="1600" dirty="0">
                <a:solidFill>
                  <a:srgbClr val="59575C"/>
                </a:solidFill>
                <a:latin typeface="SimHei" panose="02010609060101010101" pitchFamily="49" charset="-122"/>
                <a:ea typeface="SimHei" panose="02010609060101010101" pitchFamily="49" charset="-122"/>
                <a:cs typeface="Salesforce Sans"/>
                <a:sym typeface="Salesforce Sans"/>
              </a:rPr>
              <a:t>请求的操作来自哪个</a:t>
            </a:r>
            <a:r>
              <a:rPr lang="zh-CN" sz="1600" b="1" dirty="0">
                <a:solidFill>
                  <a:srgbClr val="59575C"/>
                </a:solidFill>
                <a:latin typeface="SimHei" panose="02010609060101010101" pitchFamily="49" charset="-122"/>
                <a:ea typeface="SimHei" panose="02010609060101010101" pitchFamily="49" charset="-122"/>
                <a:cs typeface="Salesforce Sans"/>
                <a:sym typeface="Salesforce Sans"/>
              </a:rPr>
              <a:t>服务</a:t>
            </a:r>
          </a:p>
          <a:p>
            <a:pPr marL="749300" lvl="0" indent="-342900" algn="l" rtl="0">
              <a:spcBef>
                <a:spcPts val="1100"/>
              </a:spcBef>
              <a:spcAft>
                <a:spcPts val="0"/>
              </a:spcAft>
              <a:buClr>
                <a:srgbClr val="7F7F7F"/>
              </a:buClr>
              <a:buSzPts val="1600"/>
              <a:buChar char="●"/>
            </a:pPr>
            <a:r>
              <a:rPr lang="zh-CN" sz="1600" dirty="0">
                <a:solidFill>
                  <a:srgbClr val="59575C"/>
                </a:solidFill>
                <a:latin typeface="SimHei" panose="02010609060101010101" pitchFamily="49" charset="-122"/>
                <a:ea typeface="SimHei" panose="02010609060101010101" pitchFamily="49" charset="-122"/>
                <a:cs typeface="Salesforce Sans"/>
                <a:sym typeface="Salesforce Sans"/>
              </a:rPr>
              <a:t>用户正在使用什么</a:t>
            </a:r>
            <a:r>
              <a:rPr lang="zh-CN" sz="1600" b="1" dirty="0">
                <a:solidFill>
                  <a:srgbClr val="59575C"/>
                </a:solidFill>
                <a:latin typeface="SimHei" panose="02010609060101010101" pitchFamily="49" charset="-122"/>
                <a:ea typeface="SimHei" panose="02010609060101010101" pitchFamily="49" charset="-122"/>
                <a:cs typeface="Salesforce Sans"/>
                <a:sym typeface="Salesforce Sans"/>
              </a:rPr>
              <a:t>设备</a:t>
            </a:r>
          </a:p>
          <a:p>
            <a:pPr marL="749300" lvl="0" indent="-342900" algn="l" rtl="0">
              <a:spcBef>
                <a:spcPts val="1100"/>
              </a:spcBef>
              <a:spcAft>
                <a:spcPts val="0"/>
              </a:spcAft>
              <a:buClr>
                <a:srgbClr val="7F7F7F"/>
              </a:buClr>
              <a:buSzPts val="1600"/>
              <a:buChar char="●"/>
            </a:pPr>
            <a:r>
              <a:rPr lang="zh-CN" sz="1600" dirty="0">
                <a:solidFill>
                  <a:srgbClr val="59575C"/>
                </a:solidFill>
                <a:latin typeface="SimHei" panose="02010609060101010101" pitchFamily="49" charset="-122"/>
                <a:ea typeface="SimHei" panose="02010609060101010101" pitchFamily="49" charset="-122"/>
                <a:cs typeface="Salesforce Sans"/>
                <a:sym typeface="Salesforce Sans"/>
              </a:rPr>
              <a:t>用户会在哪些</a:t>
            </a:r>
            <a:r>
              <a:rPr lang="zh-CN" sz="1600" b="1" dirty="0">
                <a:solidFill>
                  <a:srgbClr val="59575C"/>
                </a:solidFill>
                <a:latin typeface="SimHei" panose="02010609060101010101" pitchFamily="49" charset="-122"/>
                <a:ea typeface="SimHei" panose="02010609060101010101" pitchFamily="49" charset="-122"/>
                <a:cs typeface="Salesforce Sans"/>
                <a:sym typeface="Salesforce Sans"/>
              </a:rPr>
              <a:t>位置</a:t>
            </a:r>
            <a:r>
              <a:rPr lang="zh-CN" sz="1600" dirty="0">
                <a:solidFill>
                  <a:srgbClr val="59575C"/>
                </a:solidFill>
                <a:latin typeface="SimHei" panose="02010609060101010101" pitchFamily="49" charset="-122"/>
                <a:ea typeface="SimHei" panose="02010609060101010101" pitchFamily="49" charset="-122"/>
                <a:cs typeface="Salesforce Sans"/>
                <a:sym typeface="Salesforce Sans"/>
              </a:rPr>
              <a:t>批准或拒绝此请求</a:t>
            </a:r>
          </a:p>
          <a:p>
            <a:pPr marL="0" lvl="0" indent="0" algn="l" rtl="0">
              <a:spcBef>
                <a:spcPts val="1900"/>
              </a:spcBef>
              <a:spcAft>
                <a:spcPts val="0"/>
              </a:spcAft>
              <a:buNone/>
            </a:pPr>
            <a:r>
              <a:rPr lang="zh-CN" sz="1900" dirty="0">
                <a:solidFill>
                  <a:srgbClr val="59575C"/>
                </a:solidFill>
                <a:latin typeface="SimHei" panose="02010609060101010101" pitchFamily="49" charset="-122"/>
                <a:ea typeface="SimHei" panose="02010609060101010101" pitchFamily="49" charset="-122"/>
                <a:cs typeface="Salesforce Sans"/>
                <a:sym typeface="Salesforce Sans"/>
              </a:rPr>
              <a:t>凭借此信息，用户只需点击“批准”或“拒绝”按钮，即可执行决策，并快速完成作为登录过程一部分的身份验证。</a:t>
            </a:r>
          </a:p>
          <a:p>
            <a:pPr marL="0" lvl="0" indent="0" algn="l" rtl="0">
              <a:spcBef>
                <a:spcPts val="1100"/>
              </a:spcBef>
              <a:spcAft>
                <a:spcPts val="0"/>
              </a:spcAft>
              <a:buNone/>
            </a:pPr>
            <a:endParaRPr sz="1200" dirty="0">
              <a:solidFill>
                <a:srgbClr val="59575C"/>
              </a:solidFill>
              <a:latin typeface="SimHei" panose="02010609060101010101" pitchFamily="49" charset="-122"/>
              <a:ea typeface="SimHei" panose="02010609060101010101" pitchFamily="49" charset="-122"/>
              <a:cs typeface="Salesforce Sans"/>
              <a:sym typeface="Salesforce Sans"/>
            </a:endParaRPr>
          </a:p>
          <a:p>
            <a:pPr marL="0" lvl="0" indent="0" algn="l" rtl="0">
              <a:spcBef>
                <a:spcPts val="1100"/>
              </a:spcBef>
              <a:spcAft>
                <a:spcPts val="300"/>
              </a:spcAft>
              <a:buNone/>
            </a:pPr>
            <a:endParaRPr sz="1200" dirty="0">
              <a:solidFill>
                <a:srgbClr val="59575C"/>
              </a:solidFill>
              <a:latin typeface="SimHei" panose="02010609060101010101" pitchFamily="49" charset="-122"/>
              <a:ea typeface="SimHei" panose="02010609060101010101" pitchFamily="49" charset="-122"/>
              <a:cs typeface="Salesforce Sans"/>
              <a:sym typeface="Salesforce Sans"/>
            </a:endParaRPr>
          </a:p>
        </p:txBody>
      </p:sp>
      <p:sp>
        <p:nvSpPr>
          <p:cNvPr id="1181" name="Google Shape;1181;p158"/>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zh-CN" sz="2300" dirty="0">
                <a:solidFill>
                  <a:srgbClr val="205CA0"/>
                </a:solidFill>
                <a:latin typeface="SimHei" panose="02010609060101010101" pitchFamily="49" charset="-122"/>
                <a:ea typeface="SimHei" panose="02010609060101010101" pitchFamily="49" charset="-122"/>
                <a:cs typeface="Salesforce Sans"/>
                <a:sym typeface="Salesforce Sans"/>
              </a:rPr>
              <a:t>快速无冲突的免费身份验证</a:t>
            </a:r>
          </a:p>
        </p:txBody>
      </p:sp>
      <p:grpSp>
        <p:nvGrpSpPr>
          <p:cNvPr id="1182" name="Google Shape;1182;p158"/>
          <p:cNvGrpSpPr/>
          <p:nvPr/>
        </p:nvGrpSpPr>
        <p:grpSpPr>
          <a:xfrm>
            <a:off x="7779922" y="627494"/>
            <a:ext cx="3811284" cy="5938726"/>
            <a:chOff x="5836401" y="470632"/>
            <a:chExt cx="2859178" cy="4454156"/>
          </a:xfrm>
        </p:grpSpPr>
        <p:pic>
          <p:nvPicPr>
            <p:cNvPr id="1183" name="Google Shape;1183;p158"/>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184" name="Google Shape;1184;p158"/>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185" name="Google Shape;1185;p158"/>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64581"/>
            <a:ext cx="11046000" cy="553530"/>
          </a:xfrm>
        </p:spPr>
        <p:txBody>
          <a:bodyPr/>
          <a:lstStyle/>
          <a:p>
            <a:r>
              <a:rPr lang="zh-CN" sz="2800" dirty="0"/>
              <a:t>Salesforce Authenticator：注册应用程序</a:t>
            </a:r>
          </a:p>
        </p:txBody>
      </p:sp>
      <p:sp>
        <p:nvSpPr>
          <p:cNvPr id="9" name="Text Placeholder 3">
            <a:extLst>
              <a:ext uri="{FF2B5EF4-FFF2-40B4-BE49-F238E27FC236}">
                <a16:creationId xmlns:a16="http://schemas.microsoft.com/office/drawing/2014/main" id="{FD123331-CE4B-D74F-A6ED-56813521E22B}"/>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zh-CN" dirty="0">
                <a:solidFill>
                  <a:srgbClr val="C00000"/>
                </a:solidFill>
                <a:latin typeface="+mj-ea"/>
                <a:ea typeface="+mj-ea"/>
                <a:cs typeface="Times New Roman" panose="02020603050405020304" pitchFamily="18" charset="0"/>
              </a:rPr>
              <a:t>[对于所有构建于 Salesforce 平台的产品]</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751414"/>
            <a:ext cx="2574656" cy="1348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1.在移动设备上安装 Salesforce Authenticator。该应用程序可从 Apple App Store 或 Google Play 下载。</a:t>
            </a:r>
          </a:p>
          <a:p>
            <a:pPr algn="ctr"/>
            <a:r>
              <a:rPr lang="zh-CN" dirty="0">
                <a:latin typeface="SimHei" panose="02010609060101010101" pitchFamily="49" charset="-122"/>
                <a:ea typeface="SimHei" panose="02010609060101010101" pitchFamily="49" charset="-122"/>
              </a:rPr>
              <a:t> </a:t>
            </a:r>
          </a:p>
        </p:txBody>
      </p:sp>
      <p:sp>
        <p:nvSpPr>
          <p:cNvPr id="11" name="Rectangle 10">
            <a:extLst>
              <a:ext uri="{FF2B5EF4-FFF2-40B4-BE49-F238E27FC236}">
                <a16:creationId xmlns:a16="http://schemas.microsoft.com/office/drawing/2014/main" id="{BE0EFF77-81A0-604D-8B53-6E8A51D59FB1}"/>
              </a:ext>
            </a:extLst>
          </p:cNvPr>
          <p:cNvSpPr/>
          <p:nvPr/>
        </p:nvSpPr>
        <p:spPr>
          <a:xfrm>
            <a:off x="3519756" y="1751798"/>
            <a:ext cx="2574656" cy="13501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2.在计算机上，登录帐户。系统会提示通过电子邮件或短信使用一次性密码验证身份。</a:t>
            </a:r>
          </a:p>
          <a:p>
            <a:pPr algn="ctr"/>
            <a:r>
              <a:rPr lang="zh-CN" dirty="0">
                <a:latin typeface="SimHei" panose="02010609060101010101" pitchFamily="49" charset="-122"/>
                <a:ea typeface="SimHei" panose="02010609060101010101" pitchFamily="49" charset="-122"/>
              </a:rPr>
              <a:t> </a:t>
            </a:r>
          </a:p>
        </p:txBody>
      </p:sp>
      <p:sp>
        <p:nvSpPr>
          <p:cNvPr id="12" name="Rectangle 11">
            <a:extLst>
              <a:ext uri="{FF2B5EF4-FFF2-40B4-BE49-F238E27FC236}">
                <a16:creationId xmlns:a16="http://schemas.microsoft.com/office/drawing/2014/main" id="{2E2F0EE0-7CD3-3B46-95B9-18F49E1793B3}"/>
              </a:ext>
            </a:extLst>
          </p:cNvPr>
          <p:cNvSpPr/>
          <p:nvPr/>
        </p:nvSpPr>
        <p:spPr>
          <a:xfrm>
            <a:off x="6456695" y="1751414"/>
            <a:ext cx="2574656" cy="1348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3.系统将自动显示注册 Salesforce Authenticator 的屏幕。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3"/>
          <a:stretch>
            <a:fillRect/>
          </a:stretch>
        </p:blipFill>
        <p:spPr>
          <a:xfrm>
            <a:off x="1062789" y="3304573"/>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4"/>
          <a:stretch>
            <a:fillRect/>
          </a:stretch>
        </p:blipFill>
        <p:spPr>
          <a:xfrm>
            <a:off x="3551640" y="3304573"/>
            <a:ext cx="2503940" cy="3200400"/>
          </a:xfrm>
          <a:prstGeom prst="rect">
            <a:avLst/>
          </a:prstGeom>
        </p:spPr>
      </p:pic>
      <p:pic>
        <p:nvPicPr>
          <p:cNvPr id="15" name="Picture 14" descr="Graphical user interface, text, application&#10;&#10;Description automatically generated">
            <a:extLst>
              <a:ext uri="{FF2B5EF4-FFF2-40B4-BE49-F238E27FC236}">
                <a16:creationId xmlns:a16="http://schemas.microsoft.com/office/drawing/2014/main" id="{F8037B17-5A04-7442-ADE3-9932EDDE848F}"/>
              </a:ext>
            </a:extLst>
          </p:cNvPr>
          <p:cNvPicPr>
            <a:picLocks noChangeAspect="1"/>
          </p:cNvPicPr>
          <p:nvPr/>
        </p:nvPicPr>
        <p:blipFill>
          <a:blip r:embed="rId5"/>
          <a:stretch>
            <a:fillRect/>
          </a:stretch>
        </p:blipFill>
        <p:spPr>
          <a:xfrm>
            <a:off x="6815627" y="3304573"/>
            <a:ext cx="1856792"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743599"/>
            <a:ext cx="2574656" cy="13481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4.在移动设备上，打开 Salesforce Authenticator，并点击</a:t>
            </a:r>
            <a:r>
              <a:rPr lang="zh-CN" b="1" dirty="0">
                <a:latin typeface="SimHei" panose="02010609060101010101" pitchFamily="49" charset="-122"/>
                <a:ea typeface="SimHei" panose="02010609060101010101" pitchFamily="49" charset="-122"/>
              </a:rPr>
              <a:t>添加帐户</a:t>
            </a:r>
            <a:r>
              <a:rPr lang="zh-CN" dirty="0">
                <a:latin typeface="SimHei" panose="02010609060101010101" pitchFamily="49" charset="-122"/>
                <a:ea typeface="SimHei" panose="02010609060101010101" pitchFamily="49" charset="-122"/>
              </a:rPr>
              <a:t>。 </a:t>
            </a:r>
          </a:p>
        </p:txBody>
      </p:sp>
      <p:pic>
        <p:nvPicPr>
          <p:cNvPr id="17" name="Picture 16" descr="Graphical user interface, text, application&#10;&#10;Description automatically generated">
            <a:extLst>
              <a:ext uri="{FF2B5EF4-FFF2-40B4-BE49-F238E27FC236}">
                <a16:creationId xmlns:a16="http://schemas.microsoft.com/office/drawing/2014/main" id="{3FF15741-2BB8-FB42-99FA-5B3DDADBD079}"/>
              </a:ext>
            </a:extLst>
          </p:cNvPr>
          <p:cNvPicPr>
            <a:picLocks noChangeAspect="1"/>
          </p:cNvPicPr>
          <p:nvPr/>
        </p:nvPicPr>
        <p:blipFill>
          <a:blip r:embed="rId6"/>
          <a:stretch>
            <a:fillRect/>
          </a:stretch>
        </p:blipFill>
        <p:spPr>
          <a:xfrm>
            <a:off x="9872656" y="3304573"/>
            <a:ext cx="1616612" cy="3200400"/>
          </a:xfrm>
          <a:prstGeom prst="rect">
            <a:avLst/>
          </a:prstGeom>
        </p:spPr>
      </p:pic>
      <p:pic>
        <p:nvPicPr>
          <p:cNvPr id="18" name="Picture 17" descr="Icon&#10;&#10;Description automatically generated">
            <a:extLst>
              <a:ext uri="{FF2B5EF4-FFF2-40B4-BE49-F238E27FC236}">
                <a16:creationId xmlns:a16="http://schemas.microsoft.com/office/drawing/2014/main" id="{56F5E2FE-5D95-294A-8F49-A0FAF360C69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15456" y="3537673"/>
            <a:ext cx="914400" cy="914400"/>
          </a:xfrm>
          <a:prstGeom prst="rect">
            <a:avLst/>
          </a:prstGeom>
        </p:spPr>
      </p:pic>
      <p:sp>
        <p:nvSpPr>
          <p:cNvPr id="19" name="Rounded Rectangle 18">
            <a:extLst>
              <a:ext uri="{FF2B5EF4-FFF2-40B4-BE49-F238E27FC236}">
                <a16:creationId xmlns:a16="http://schemas.microsoft.com/office/drawing/2014/main" id="{0C3460A4-A4C9-4F41-8025-30594A910733}"/>
              </a:ext>
            </a:extLst>
          </p:cNvPr>
          <p:cNvSpPr/>
          <p:nvPr/>
        </p:nvSpPr>
        <p:spPr>
          <a:xfrm>
            <a:off x="10020300" y="50616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Tree>
    <p:extLst>
      <p:ext uri="{BB962C8B-B14F-4D97-AF65-F5344CB8AC3E}">
        <p14:creationId xmlns:p14="http://schemas.microsoft.com/office/powerpoint/2010/main" val="3500450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5.应用程序将显示由两个单词组成的词组。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6.在计算器上，在由两个单词组成的词组字段中输入词组。然后，单击</a:t>
            </a:r>
            <a:r>
              <a:rPr lang="zh-CN" b="1" dirty="0">
                <a:latin typeface="SimHei" panose="02010609060101010101" pitchFamily="49" charset="-122"/>
                <a:ea typeface="SimHei" panose="02010609060101010101" pitchFamily="49" charset="-122"/>
              </a:rPr>
              <a:t>连接</a:t>
            </a:r>
            <a:r>
              <a:rPr lang="zh-CN" dirty="0">
                <a:latin typeface="SimHei" panose="02010609060101010101" pitchFamily="49" charset="-122"/>
                <a:ea typeface="SimHei" panose="02010609060101010101" pitchFamily="49" charset="-122"/>
              </a:rPr>
              <a:t>。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7.Salesforce Authenticator 已连接到 Salesforce 帐户。系统将提示您确认应用程序中的连接详细信息。</a:t>
            </a:r>
          </a:p>
        </p:txBody>
      </p:sp>
      <p:sp>
        <p:nvSpPr>
          <p:cNvPr id="5" name="Rectangle 4">
            <a:extLst>
              <a:ext uri="{FF2B5EF4-FFF2-40B4-BE49-F238E27FC236}">
                <a16:creationId xmlns:a16="http://schemas.microsoft.com/office/drawing/2014/main" id="{48840DA9-1372-9C4B-BA2D-2CE6194A31D6}"/>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zh-CN" dirty="0">
                <a:latin typeface="SimHei" panose="02010609060101010101" pitchFamily="49" charset="-122"/>
                <a:ea typeface="SimHei" panose="02010609060101010101" pitchFamily="49" charset="-122"/>
              </a:rPr>
              <a:t>8.在 Salesforce Authenticator 中，验证连接详细信息是否正确，然后点击</a:t>
            </a:r>
            <a:r>
              <a:rPr lang="zh-CN" b="1" dirty="0">
                <a:latin typeface="SimHei" panose="02010609060101010101" pitchFamily="49" charset="-122"/>
                <a:ea typeface="SimHei" panose="02010609060101010101" pitchFamily="49" charset="-122"/>
              </a:rPr>
              <a:t>连接</a:t>
            </a:r>
            <a:r>
              <a:rPr lang="zh-CN" dirty="0">
                <a:latin typeface="SimHei" panose="02010609060101010101" pitchFamily="49" charset="-122"/>
                <a:ea typeface="SimHei" panose="02010609060101010101" pitchFamily="49" charset="-122"/>
              </a:rPr>
              <a:t>。</a:t>
            </a:r>
          </a:p>
        </p:txBody>
      </p:sp>
      <p:pic>
        <p:nvPicPr>
          <p:cNvPr id="6" name="Picture 5" descr="A close-up of a cell phone&#10;&#10;Description automatically generated with medium confidence">
            <a:extLst>
              <a:ext uri="{FF2B5EF4-FFF2-40B4-BE49-F238E27FC236}">
                <a16:creationId xmlns:a16="http://schemas.microsoft.com/office/drawing/2014/main" id="{17577173-D873-8040-96D2-748DEA0E9F88}"/>
              </a:ext>
            </a:extLst>
          </p:cNvPr>
          <p:cNvPicPr>
            <a:picLocks noChangeAspect="1"/>
          </p:cNvPicPr>
          <p:nvPr/>
        </p:nvPicPr>
        <p:blipFill>
          <a:blip r:embed="rId2"/>
          <a:stretch>
            <a:fillRect/>
          </a:stretch>
        </p:blipFill>
        <p:spPr>
          <a:xfrm>
            <a:off x="1043924"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F4799B3E-78C1-F44B-8A2C-7B67D22C8B92}"/>
              </a:ext>
            </a:extLst>
          </p:cNvPr>
          <p:cNvPicPr>
            <a:picLocks noChangeAspect="1"/>
          </p:cNvPicPr>
          <p:nvPr/>
        </p:nvPicPr>
        <p:blipFill>
          <a:blip r:embed="rId3"/>
          <a:stretch>
            <a:fillRect/>
          </a:stretch>
        </p:blipFill>
        <p:spPr>
          <a:xfrm>
            <a:off x="3879372" y="3300984"/>
            <a:ext cx="1856792"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8A37019-E248-1A4B-9391-8CE97622F81D}"/>
              </a:ext>
            </a:extLst>
          </p:cNvPr>
          <p:cNvPicPr>
            <a:picLocks noChangeAspect="1"/>
          </p:cNvPicPr>
          <p:nvPr/>
        </p:nvPicPr>
        <p:blipFill>
          <a:blip r:embed="rId4"/>
          <a:stretch>
            <a:fillRect/>
          </a:stretch>
        </p:blipFill>
        <p:spPr>
          <a:xfrm>
            <a:off x="6587011" y="3300984"/>
            <a:ext cx="2311961"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5"/>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zh-CN" dirty="0"/>
              <a:t>Salesforce Authenticator：注册应用程序（续）</a:t>
            </a:r>
          </a:p>
        </p:txBody>
      </p:sp>
      <p:sp>
        <p:nvSpPr>
          <p:cNvPr id="11" name="Rounded Rectangle 10">
            <a:extLst>
              <a:ext uri="{FF2B5EF4-FFF2-40B4-BE49-F238E27FC236}">
                <a16:creationId xmlns:a16="http://schemas.microsoft.com/office/drawing/2014/main" id="{2A1088C4-741C-034D-9201-B10E9236716E}"/>
              </a:ext>
            </a:extLst>
          </p:cNvPr>
          <p:cNvSpPr/>
          <p:nvPr/>
        </p:nvSpPr>
        <p:spPr>
          <a:xfrm>
            <a:off x="1184286"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
        <p:nvSpPr>
          <p:cNvPr id="12" name="Rounded Rectangle 11">
            <a:extLst>
              <a:ext uri="{FF2B5EF4-FFF2-40B4-BE49-F238E27FC236}">
                <a16:creationId xmlns:a16="http://schemas.microsoft.com/office/drawing/2014/main" id="{5DC42133-9141-9E43-8217-83F0F3C82BE1}"/>
              </a:ext>
            </a:extLst>
          </p:cNvPr>
          <p:cNvSpPr/>
          <p:nvPr/>
        </p:nvSpPr>
        <p:spPr>
          <a:xfrm>
            <a:off x="3975273"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a:solidFill>
                  <a:schemeClr val="accent6">
                    <a:lumMod val="75000"/>
                  </a:schemeClr>
                </a:solidFill>
              </a:ln>
              <a:noFill/>
              <a:latin typeface="SimHei" panose="02010609060101010101" pitchFamily="49" charset="-122"/>
            </a:endParaRPr>
          </a:p>
        </p:txBody>
      </p:sp>
    </p:spTree>
    <p:extLst>
      <p:ext uri="{BB962C8B-B14F-4D97-AF65-F5344CB8AC3E}">
        <p14:creationId xmlns:p14="http://schemas.microsoft.com/office/powerpoint/2010/main" val="2837191715"/>
      </p:ext>
    </p:extLst>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462</TotalTime>
  <Words>8797</Words>
  <Application>Microsoft Office PowerPoint</Application>
  <PresentationFormat>Custom</PresentationFormat>
  <Paragraphs>494</Paragraphs>
  <Slides>35</Slides>
  <Notes>26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35</vt:i4>
      </vt:variant>
    </vt:vector>
  </HeadingPairs>
  <TitlesOfParts>
    <vt:vector size="43" baseType="lpstr">
      <vt:lpstr>Salesforce Sans</vt:lpstr>
      <vt:lpstr>SimSun</vt:lpstr>
      <vt:lpstr>SimHei</vt:lpstr>
      <vt:lpstr>Salesforce Sans Light</vt:lpstr>
      <vt:lpstr>Arial</vt:lpstr>
      <vt:lpstr>Calibri</vt:lpstr>
      <vt:lpstr>Salesforce Google Slides Corporate Template - 2019</vt:lpstr>
      <vt:lpstr>Salesforce Google Slides Corporate Template - 2019</vt:lpstr>
      <vt:lpstr>PowerPoint Presentation</vt:lpstr>
      <vt:lpstr>多重身份验证(MFA)</vt:lpstr>
      <vt:lpstr>增强业务的安全性</vt:lpstr>
      <vt:lpstr>PowerPoint Presentation</vt:lpstr>
      <vt:lpstr>PowerPoint Presentation</vt:lpstr>
      <vt:lpstr>PowerPoint Presentation</vt:lpstr>
      <vt:lpstr>PowerPoint Presentation</vt:lpstr>
      <vt:lpstr>Salesforce Authenticator：注册应用程序</vt:lpstr>
      <vt:lpstr>Salesforce Authenticator：注册应用程序（续）</vt:lpstr>
      <vt:lpstr>Salesforce Authenticator：注册应用程序（续）</vt:lpstr>
      <vt:lpstr>Salesforce Authenticator：注册应用程序</vt:lpstr>
      <vt:lpstr>Salesforce Authenticator：注册应用程序（续）</vt:lpstr>
      <vt:lpstr>Salesforce Authenticator：注册应用程序（续）</vt:lpstr>
      <vt:lpstr>Salesforce Authenticator：登录</vt:lpstr>
      <vt:lpstr>PowerPoint Presentation</vt:lpstr>
      <vt:lpstr>第三方验证器应用程序：注册应用程序</vt:lpstr>
      <vt:lpstr>第三方验证器应用程序：注册应用程序（续）</vt:lpstr>
      <vt:lpstr>第三方验证器应用程序：注册应用程序（续）</vt:lpstr>
      <vt:lpstr>第三方验证器应用程序：注册应用程序</vt:lpstr>
      <vt:lpstr>第三方验证器应用程序：注册应用程序（续）</vt:lpstr>
      <vt:lpstr>第三方验证器应用程序：注册应用程序（续）</vt:lpstr>
      <vt:lpstr>第三方验证程序应用程序：登录</vt:lpstr>
      <vt:lpstr>PowerPoint Presentation</vt:lpstr>
      <vt:lpstr>安全密钥：注册密钥</vt:lpstr>
      <vt:lpstr>安全密钥：注册密钥（续）</vt:lpstr>
      <vt:lpstr>安全密钥：注册密钥</vt:lpstr>
      <vt:lpstr>安全密钥：注册密钥（续）</vt:lpstr>
      <vt:lpstr>安全密钥：登录</vt:lpstr>
      <vt:lpstr>安全密钥：登录</vt:lpstr>
      <vt:lpstr>PowerPoint Presentation</vt:lpstr>
      <vt:lpstr>内置验证器：注册验证器</vt:lpstr>
      <vt:lpstr>内置验证器：注册验证器（续）</vt:lpstr>
      <vt:lpstr>内置验证器：登录</vt:lpstr>
      <vt:lpstr>支持和资源</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DTP</cp:lastModifiedBy>
  <cp:revision>190</cp:revision>
  <dcterms:modified xsi:type="dcterms:W3CDTF">2021-09-30T19:08:22Z</dcterms:modified>
</cp:coreProperties>
</file>